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320" r:id="rId4"/>
    <p:sldId id="372" r:id="rId5"/>
    <p:sldId id="405" r:id="rId6"/>
    <p:sldId id="319" r:id="rId7"/>
    <p:sldId id="318" r:id="rId8"/>
    <p:sldId id="406" r:id="rId9"/>
    <p:sldId id="377" r:id="rId10"/>
    <p:sldId id="407" r:id="rId11"/>
    <p:sldId id="408" r:id="rId12"/>
    <p:sldId id="409" r:id="rId13"/>
    <p:sldId id="410" r:id="rId14"/>
    <p:sldId id="411" r:id="rId15"/>
    <p:sldId id="413" r:id="rId16"/>
    <p:sldId id="273" r:id="rId17"/>
    <p:sldId id="416" r:id="rId18"/>
    <p:sldId id="272" r:id="rId19"/>
    <p:sldId id="415" r:id="rId20"/>
    <p:sldId id="275" r:id="rId21"/>
    <p:sldId id="417" r:id="rId22"/>
    <p:sldId id="277" r:id="rId23"/>
    <p:sldId id="280" r:id="rId24"/>
    <p:sldId id="281" r:id="rId25"/>
    <p:sldId id="288" r:id="rId26"/>
    <p:sldId id="289" r:id="rId27"/>
    <p:sldId id="285" r:id="rId28"/>
    <p:sldId id="290" r:id="rId29"/>
    <p:sldId id="291" r:id="rId30"/>
    <p:sldId id="414" r:id="rId31"/>
    <p:sldId id="292" r:id="rId32"/>
    <p:sldId id="293" r:id="rId33"/>
    <p:sldId id="418" r:id="rId34"/>
    <p:sldId id="361" r:id="rId35"/>
    <p:sldId id="420" r:id="rId36"/>
    <p:sldId id="421" r:id="rId37"/>
    <p:sldId id="422" r:id="rId38"/>
    <p:sldId id="41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320"/>
            <p14:sldId id="372"/>
            <p14:sldId id="405"/>
            <p14:sldId id="319"/>
            <p14:sldId id="318"/>
          </p14:sldIdLst>
        </p14:section>
        <p14:section name="Planning" id="{1D1FD77A-675E-D34F-939E-D8759E510B3C}">
          <p14:sldIdLst>
            <p14:sldId id="406"/>
            <p14:sldId id="377"/>
            <p14:sldId id="407"/>
            <p14:sldId id="408"/>
            <p14:sldId id="409"/>
            <p14:sldId id="410"/>
            <p14:sldId id="411"/>
            <p14:sldId id="413"/>
          </p14:sldIdLst>
        </p14:section>
        <p14:section name="MCTS" id="{65779BAB-3488-D241-9941-73D795907585}">
          <p14:sldIdLst>
            <p14:sldId id="273"/>
            <p14:sldId id="416"/>
            <p14:sldId id="272"/>
            <p14:sldId id="415"/>
            <p14:sldId id="275"/>
            <p14:sldId id="417"/>
            <p14:sldId id="277"/>
            <p14:sldId id="280"/>
            <p14:sldId id="281"/>
            <p14:sldId id="288"/>
            <p14:sldId id="289"/>
            <p14:sldId id="285"/>
            <p14:sldId id="290"/>
            <p14:sldId id="291"/>
            <p14:sldId id="414"/>
            <p14:sldId id="292"/>
            <p14:sldId id="293"/>
            <p14:sldId id="418"/>
            <p14:sldId id="361"/>
            <p14:sldId id="420"/>
          </p14:sldIdLst>
        </p14:section>
        <p14:section name="Dynamic changing environment" id="{1B16D0B5-25D6-2846-9D18-88D571DE9C17}">
          <p14:sldIdLst>
            <p14:sldId id="421"/>
            <p14:sldId id="422"/>
          </p14:sldIdLst>
        </p14:section>
        <p14:section name="Summary" id="{06CB876E-6AE5-F449-A2E6-B7D86712D7E2}">
          <p14:sldIdLst>
            <p14:sldId id="4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2"/>
    <p:restoredTop sz="94583"/>
  </p:normalViewPr>
  <p:slideViewPr>
    <p:cSldViewPr snapToGrid="0">
      <p:cViewPr>
        <p:scale>
          <a:sx n="120" d="100"/>
          <a:sy n="12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3/1/25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3/1/25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23" y="2423182"/>
            <a:ext cx="10120754" cy="1079388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05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Planning</a:t>
            </a:r>
            <a:endParaRPr sz="6600" b="1" dirty="0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57EBD-7C8B-0B92-A883-0DFA0D2B7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4DF99-5F5F-F251-CE5C-A338182584C9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Model-free RL semantics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 descr="Image result for Cartoon Brain Outline">
            <a:extLst>
              <a:ext uri="{FF2B5EF4-FFF2-40B4-BE49-F238E27FC236}">
                <a16:creationId xmlns:a16="http://schemas.microsoft.com/office/drawing/2014/main" id="{6821EB11-249C-9303-A078-27ED3968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265" y="2017760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B6C1F-CC2C-94D1-8FCE-4E7C550F6729}"/>
              </a:ext>
            </a:extLst>
          </p:cNvPr>
          <p:cNvSpPr txBox="1"/>
          <p:nvPr/>
        </p:nvSpPr>
        <p:spPr>
          <a:xfrm>
            <a:off x="3177710" y="1694466"/>
            <a:ext cx="73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Agent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EA792-BC43-CF8B-966D-4E43ACC19F8F}"/>
              </a:ext>
            </a:extLst>
          </p:cNvPr>
          <p:cNvSpPr txBox="1"/>
          <p:nvPr/>
        </p:nvSpPr>
        <p:spPr>
          <a:xfrm>
            <a:off x="2888962" y="5792786"/>
            <a:ext cx="144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Environment</a:t>
            </a: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C2CB03-E922-9B3B-9EA5-EA8FCD3E5355}"/>
              </a:ext>
            </a:extLst>
          </p:cNvPr>
          <p:cNvGrpSpPr/>
          <p:nvPr/>
        </p:nvGrpSpPr>
        <p:grpSpPr>
          <a:xfrm>
            <a:off x="1307955" y="2703562"/>
            <a:ext cx="1581007" cy="2366183"/>
            <a:chOff x="1307955" y="2703562"/>
            <a:chExt cx="1581007" cy="236618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D9660B-BE0E-7A9C-738C-80CE223E7A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9818" y="5069745"/>
              <a:ext cx="1219144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6710F590-57C2-872E-988D-7DBB5BB56656}"/>
                </a:ext>
              </a:extLst>
            </p:cNvPr>
            <p:cNvCxnSpPr>
              <a:endCxn id="7" idx="1"/>
            </p:cNvCxnSpPr>
            <p:nvPr/>
          </p:nvCxnSpPr>
          <p:spPr>
            <a:xfrm rot="5400000" flipH="1" flipV="1">
              <a:off x="1059204" y="3314175"/>
              <a:ext cx="2345674" cy="1124447"/>
            </a:xfrm>
            <a:prstGeom prst="bentConnector2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27098E-6002-01B9-9A1E-8C24512E43FA}"/>
                </a:ext>
              </a:extLst>
            </p:cNvPr>
            <p:cNvSpPr txBox="1"/>
            <p:nvPr/>
          </p:nvSpPr>
          <p:spPr>
            <a:xfrm>
              <a:off x="1307955" y="3539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s</a:t>
              </a: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9DD993-5F98-D4FC-8681-52D5A00D859B}"/>
              </a:ext>
            </a:extLst>
          </p:cNvPr>
          <p:cNvGrpSpPr/>
          <p:nvPr/>
        </p:nvGrpSpPr>
        <p:grpSpPr>
          <a:xfrm>
            <a:off x="4320414" y="2703560"/>
            <a:ext cx="1229050" cy="2345674"/>
            <a:chOff x="4320414" y="2703560"/>
            <a:chExt cx="1229050" cy="2345674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8176A394-2893-2676-637B-56C6BD4E7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62102" y="3261873"/>
              <a:ext cx="2345673" cy="1229050"/>
            </a:xfrm>
            <a:prstGeom prst="bentConnector2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CDDC71-0AF7-F04B-D216-872CA795FC5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319" y="2703560"/>
              <a:ext cx="1219144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694CD7-366A-E294-2E2C-EC5622DA4833}"/>
                </a:ext>
              </a:extLst>
            </p:cNvPr>
            <p:cNvSpPr txBox="1"/>
            <p:nvPr/>
          </p:nvSpPr>
          <p:spPr>
            <a:xfrm>
              <a:off x="5204666" y="3539359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a</a:t>
              </a: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F522FC-CED7-6AAB-BF77-AAA1FF6A1F43}"/>
              </a:ext>
            </a:extLst>
          </p:cNvPr>
          <p:cNvGrpSpPr/>
          <p:nvPr/>
        </p:nvGrpSpPr>
        <p:grpSpPr>
          <a:xfrm>
            <a:off x="3547241" y="3539359"/>
            <a:ext cx="336879" cy="670034"/>
            <a:chOff x="3547241" y="3539359"/>
            <a:chExt cx="336879" cy="67003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FF57BF-0549-BFF4-EF28-84F334E522CF}"/>
                </a:ext>
              </a:extLst>
            </p:cNvPr>
            <p:cNvCxnSpPr/>
            <p:nvPr/>
          </p:nvCxnSpPr>
          <p:spPr>
            <a:xfrm flipV="1">
              <a:off x="3547241" y="3539359"/>
              <a:ext cx="0" cy="670034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642DE-E768-BF2D-4941-0656436C97F9}"/>
                </a:ext>
              </a:extLst>
            </p:cNvPr>
            <p:cNvSpPr txBox="1"/>
            <p:nvPr/>
          </p:nvSpPr>
          <p:spPr>
            <a:xfrm>
              <a:off x="3619304" y="3689710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r</a:t>
              </a:r>
              <a:endParaRPr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D1F9A40-C92D-492A-D54F-281D2329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1074"/>
            <a:ext cx="5847728" cy="3114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34CD62-BF3F-1983-59D2-006CB9416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032" y="1761418"/>
            <a:ext cx="304800" cy="228600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EF6C5E62-63D4-AC29-DEA1-4134F7353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2944998" y="4448089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37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4BCAC-C51F-B0BD-5E93-2C81035AF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1ACE19-11D1-4AB3-4C5B-426FE7C41AE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/>
              <a:t>What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if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we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know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the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models?</a:t>
            </a:r>
          </a:p>
        </p:txBody>
      </p:sp>
      <p:pic>
        <p:nvPicPr>
          <p:cNvPr id="53" name="Picture 2" descr="Image result for Cartoon Brain Outline">
            <a:extLst>
              <a:ext uri="{FF2B5EF4-FFF2-40B4-BE49-F238E27FC236}">
                <a16:creationId xmlns:a16="http://schemas.microsoft.com/office/drawing/2014/main" id="{109A8D79-E670-3C32-8A46-9AB9C871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265" y="2017760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CEFBAC4-00BB-FC04-E42A-BE6B8AE69E34}"/>
              </a:ext>
            </a:extLst>
          </p:cNvPr>
          <p:cNvSpPr txBox="1"/>
          <p:nvPr/>
        </p:nvSpPr>
        <p:spPr>
          <a:xfrm>
            <a:off x="3177710" y="1694466"/>
            <a:ext cx="73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Agent</a:t>
            </a:r>
            <a:endParaRPr/>
          </a:p>
        </p:txBody>
      </p:sp>
      <p:pic>
        <p:nvPicPr>
          <p:cNvPr id="55" name="Picture 4">
            <a:extLst>
              <a:ext uri="{FF2B5EF4-FFF2-40B4-BE49-F238E27FC236}">
                <a16:creationId xmlns:a16="http://schemas.microsoft.com/office/drawing/2014/main" id="{36DF037E-5E8C-D3BE-BD72-D81583ECC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944998" y="4448089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E211279-2FE3-0BA8-6818-835E034F5F01}"/>
              </a:ext>
            </a:extLst>
          </p:cNvPr>
          <p:cNvSpPr txBox="1"/>
          <p:nvPr/>
        </p:nvSpPr>
        <p:spPr>
          <a:xfrm>
            <a:off x="2888962" y="5792786"/>
            <a:ext cx="144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Environment</a:t>
            </a:r>
            <a:endParaRPr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BB35311-FC88-9089-6C18-BD5047204D74}"/>
              </a:ext>
            </a:extLst>
          </p:cNvPr>
          <p:cNvGrpSpPr/>
          <p:nvPr/>
        </p:nvGrpSpPr>
        <p:grpSpPr>
          <a:xfrm>
            <a:off x="1307955" y="2703562"/>
            <a:ext cx="1581007" cy="2366183"/>
            <a:chOff x="1307955" y="2703562"/>
            <a:chExt cx="1581007" cy="2366183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D8DC30-DF37-398F-185F-5318ADAE1480}"/>
                </a:ext>
              </a:extLst>
            </p:cNvPr>
            <p:cNvCxnSpPr>
              <a:cxnSpLocks/>
            </p:cNvCxnSpPr>
            <p:nvPr/>
          </p:nvCxnSpPr>
          <p:spPr>
            <a:xfrm>
              <a:off x="1669818" y="5069745"/>
              <a:ext cx="1219144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380FA80A-3E2A-2836-3724-65978CC521E9}"/>
                </a:ext>
              </a:extLst>
            </p:cNvPr>
            <p:cNvCxnSpPr>
              <a:endCxn id="53" idx="1"/>
            </p:cNvCxnSpPr>
            <p:nvPr/>
          </p:nvCxnSpPr>
          <p:spPr>
            <a:xfrm rot="5400000" flipH="1" flipV="1">
              <a:off x="1059204" y="3314175"/>
              <a:ext cx="2345674" cy="1124447"/>
            </a:xfrm>
            <a:prstGeom prst="bentConnector2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1553AE-5065-6D47-2BDE-1C9509D28322}"/>
                </a:ext>
              </a:extLst>
            </p:cNvPr>
            <p:cNvSpPr txBox="1"/>
            <p:nvPr/>
          </p:nvSpPr>
          <p:spPr>
            <a:xfrm>
              <a:off x="1307955" y="3539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s</a:t>
              </a:r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1570D62-7442-1826-1EEA-888D234FE4DA}"/>
              </a:ext>
            </a:extLst>
          </p:cNvPr>
          <p:cNvGrpSpPr/>
          <p:nvPr/>
        </p:nvGrpSpPr>
        <p:grpSpPr>
          <a:xfrm>
            <a:off x="4316600" y="2703560"/>
            <a:ext cx="1232867" cy="2430330"/>
            <a:chOff x="4316600" y="2703560"/>
            <a:chExt cx="1232867" cy="2430330"/>
          </a:xfrm>
        </p:grpSpPr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373236E9-5459-D7B1-06DA-FB4F9F5FC64A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rot="5400000">
              <a:off x="3717869" y="3302292"/>
              <a:ext cx="2430329" cy="1232867"/>
            </a:xfrm>
            <a:prstGeom prst="bentConnector2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3DBFC73-EDDD-C2E3-295D-3A38F1AAEEB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319" y="2703560"/>
              <a:ext cx="1219144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AF5F27-CB8D-5D34-F481-E0C54B640104}"/>
                </a:ext>
              </a:extLst>
            </p:cNvPr>
            <p:cNvSpPr txBox="1"/>
            <p:nvPr/>
          </p:nvSpPr>
          <p:spPr>
            <a:xfrm>
              <a:off x="5204666" y="3539359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a</a:t>
              </a:r>
              <a:endParaRPr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D1D1BB-AF88-F353-9F0A-3F7A803180F8}"/>
              </a:ext>
            </a:extLst>
          </p:cNvPr>
          <p:cNvGrpSpPr/>
          <p:nvPr/>
        </p:nvGrpSpPr>
        <p:grpSpPr>
          <a:xfrm>
            <a:off x="3547241" y="3539359"/>
            <a:ext cx="336879" cy="670034"/>
            <a:chOff x="3547241" y="3539359"/>
            <a:chExt cx="336879" cy="670034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68327A5-D254-E064-C8EE-663CE3394A38}"/>
                </a:ext>
              </a:extLst>
            </p:cNvPr>
            <p:cNvCxnSpPr/>
            <p:nvPr/>
          </p:nvCxnSpPr>
          <p:spPr>
            <a:xfrm flipV="1">
              <a:off x="3547241" y="3539359"/>
              <a:ext cx="0" cy="670034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978F77-47E1-5FD7-6002-90FAFA24B828}"/>
                </a:ext>
              </a:extLst>
            </p:cNvPr>
            <p:cNvSpPr txBox="1"/>
            <p:nvPr/>
          </p:nvSpPr>
          <p:spPr>
            <a:xfrm>
              <a:off x="3619304" y="3689710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r</a:t>
              </a:r>
              <a:endParaRPr/>
            </a:p>
          </p:txBody>
        </p:sp>
      </p:grpSp>
      <p:sp>
        <p:nvSpPr>
          <p:cNvPr id="68" name="Cloud Callout 67">
            <a:extLst>
              <a:ext uri="{FF2B5EF4-FFF2-40B4-BE49-F238E27FC236}">
                <a16:creationId xmlns:a16="http://schemas.microsoft.com/office/drawing/2014/main" id="{46AAF367-5582-B21C-11CA-8EFAD2884EE0}"/>
              </a:ext>
            </a:extLst>
          </p:cNvPr>
          <p:cNvSpPr/>
          <p:nvPr/>
        </p:nvSpPr>
        <p:spPr>
          <a:xfrm>
            <a:off x="5713916" y="867055"/>
            <a:ext cx="5951611" cy="4416091"/>
          </a:xfrm>
          <a:prstGeom prst="cloudCallout">
            <a:avLst>
              <a:gd name="adj1" fmla="val -78721"/>
              <a:gd name="adj2" fmla="val -2588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9" name="Picture 2" descr="Image result for Cartoon Brain Outline">
            <a:extLst>
              <a:ext uri="{FF2B5EF4-FFF2-40B4-BE49-F238E27FC236}">
                <a16:creationId xmlns:a16="http://schemas.microsoft.com/office/drawing/2014/main" id="{5337A161-4DA1-E1CD-66D8-FC3A0CA7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660" y="1891782"/>
            <a:ext cx="728634" cy="72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Image result for Environment Cartoon">
            <a:extLst>
              <a:ext uri="{FF2B5EF4-FFF2-40B4-BE49-F238E27FC236}">
                <a16:creationId xmlns:a16="http://schemas.microsoft.com/office/drawing/2014/main" id="{92467909-820A-F3B8-C389-62D896A50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660" y="3429000"/>
            <a:ext cx="822629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3678F9B-8FC8-35B6-D0B5-01A098E4C68F}"/>
              </a:ext>
            </a:extLst>
          </p:cNvPr>
          <p:cNvGrpSpPr/>
          <p:nvPr/>
        </p:nvGrpSpPr>
        <p:grpSpPr>
          <a:xfrm>
            <a:off x="6788727" y="2238192"/>
            <a:ext cx="1250385" cy="1670500"/>
            <a:chOff x="1307955" y="2703562"/>
            <a:chExt cx="1581007" cy="2366183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058CBEC-3981-50F7-99AB-848999A9821B}"/>
                </a:ext>
              </a:extLst>
            </p:cNvPr>
            <p:cNvCxnSpPr>
              <a:cxnSpLocks/>
            </p:cNvCxnSpPr>
            <p:nvPr/>
          </p:nvCxnSpPr>
          <p:spPr>
            <a:xfrm>
              <a:off x="1669818" y="5069745"/>
              <a:ext cx="1219144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>
              <a:extLst>
                <a:ext uri="{FF2B5EF4-FFF2-40B4-BE49-F238E27FC236}">
                  <a16:creationId xmlns:a16="http://schemas.microsoft.com/office/drawing/2014/main" id="{444F0D13-48F6-F2C7-340C-06B9C2F60F18}"/>
                </a:ext>
              </a:extLst>
            </p:cNvPr>
            <p:cNvCxnSpPr/>
            <p:nvPr/>
          </p:nvCxnSpPr>
          <p:spPr>
            <a:xfrm rot="5400000" flipH="1" flipV="1">
              <a:off x="1059204" y="3314175"/>
              <a:ext cx="2345674" cy="1124447"/>
            </a:xfrm>
            <a:prstGeom prst="bentConnector2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81A1DB-3B65-7BE9-24FD-D29EBF8B601A}"/>
                </a:ext>
              </a:extLst>
            </p:cNvPr>
            <p:cNvSpPr txBox="1"/>
            <p:nvPr/>
          </p:nvSpPr>
          <p:spPr>
            <a:xfrm>
              <a:off x="1307955" y="3539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s</a:t>
              </a:r>
              <a:endParaRPr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8244D46-1083-4DBC-134D-777799550E0E}"/>
              </a:ext>
            </a:extLst>
          </p:cNvPr>
          <p:cNvGrpSpPr/>
          <p:nvPr/>
        </p:nvGrpSpPr>
        <p:grpSpPr>
          <a:xfrm>
            <a:off x="8812842" y="2216524"/>
            <a:ext cx="1116249" cy="1692167"/>
            <a:chOff x="4320414" y="2703560"/>
            <a:chExt cx="1229050" cy="2345674"/>
          </a:xfrm>
        </p:grpSpPr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CB09F6C0-05A4-C807-DA59-89CCEC672A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62102" y="3261873"/>
              <a:ext cx="2345673" cy="1229050"/>
            </a:xfrm>
            <a:prstGeom prst="bentConnector2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5D074EF-2C19-F3FE-1C0C-1466B1A2CC2D}"/>
                </a:ext>
              </a:extLst>
            </p:cNvPr>
            <p:cNvCxnSpPr>
              <a:cxnSpLocks/>
            </p:cNvCxnSpPr>
            <p:nvPr/>
          </p:nvCxnSpPr>
          <p:spPr>
            <a:xfrm>
              <a:off x="4330319" y="2703560"/>
              <a:ext cx="1219144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A389F1-11E5-507C-DBF0-26DE5CFA2DA6}"/>
                </a:ext>
              </a:extLst>
            </p:cNvPr>
            <p:cNvSpPr txBox="1"/>
            <p:nvPr/>
          </p:nvSpPr>
          <p:spPr>
            <a:xfrm>
              <a:off x="5204666" y="3539359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a</a:t>
              </a:r>
              <a:endParaRPr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9DE87C-1C3C-A67D-543F-E11EE33ECE02}"/>
              </a:ext>
            </a:extLst>
          </p:cNvPr>
          <p:cNvGrpSpPr/>
          <p:nvPr/>
        </p:nvGrpSpPr>
        <p:grpSpPr>
          <a:xfrm>
            <a:off x="8430436" y="2703560"/>
            <a:ext cx="336879" cy="670034"/>
            <a:chOff x="3547241" y="3539359"/>
            <a:chExt cx="336879" cy="67003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9BCFCE6-01CC-7FF5-0814-464F3B6644D6}"/>
                </a:ext>
              </a:extLst>
            </p:cNvPr>
            <p:cNvCxnSpPr/>
            <p:nvPr/>
          </p:nvCxnSpPr>
          <p:spPr>
            <a:xfrm flipV="1">
              <a:off x="3547241" y="3539359"/>
              <a:ext cx="0" cy="670034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5E36B6E-C48A-74DA-22B7-3708A281ED48}"/>
                </a:ext>
              </a:extLst>
            </p:cNvPr>
            <p:cNvSpPr txBox="1"/>
            <p:nvPr/>
          </p:nvSpPr>
          <p:spPr>
            <a:xfrm>
              <a:off x="3619304" y="3689710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r</a:t>
              </a:r>
              <a:endParaRPr/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020D6A9F-BAA0-26A0-F0AF-76C4E754E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392" y="4199772"/>
            <a:ext cx="579446" cy="38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4AE8D-966D-DF37-C4B7-4B37F5B3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B2BE89-9CB9-8586-A902-F557C45F652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/>
              <a:t>The semantic of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0AC7E-2A1B-D466-4494-B5506423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988" y="3442367"/>
            <a:ext cx="3686464" cy="351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1A563-AEBE-BAF7-FD75-E5A5D9610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50587"/>
            <a:ext cx="1663700" cy="419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8224DB-1A57-DA4A-53D3-337AB0A048CB}"/>
              </a:ext>
            </a:extLst>
          </p:cNvPr>
          <p:cNvCxnSpPr>
            <a:cxnSpLocks/>
          </p:cNvCxnSpPr>
          <p:nvPr/>
        </p:nvCxnSpPr>
        <p:spPr>
          <a:xfrm>
            <a:off x="2548370" y="4013493"/>
            <a:ext cx="6591012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B3C00E-767A-C414-E28D-5BCAC25303B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5666220" y="2769687"/>
            <a:ext cx="1261630" cy="6726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6EA0F4-5E85-7F1C-3683-BD4ED8CDF6F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927850" y="2769687"/>
            <a:ext cx="429780" cy="6726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A8573AE-21BD-F6CA-15FE-A07DE2DDF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420" y="2324434"/>
            <a:ext cx="1574800" cy="4318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4D0B00-06A2-CA7B-2C0D-C45BC3426D8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878820" y="2756234"/>
            <a:ext cx="196417" cy="6995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E510D2-2D37-8E31-14A2-F7BAF74875F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878820" y="2756234"/>
            <a:ext cx="1697759" cy="6861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C0A4C4-42F4-4465-A154-DADCA102B2DA}"/>
              </a:ext>
            </a:extLst>
          </p:cNvPr>
          <p:cNvSpPr txBox="1"/>
          <p:nvPr/>
        </p:nvSpPr>
        <p:spPr>
          <a:xfrm>
            <a:off x="5190547" y="4054761"/>
            <a:ext cx="95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Reality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71444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41769-540F-8147-F8AF-B8AC92C72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62E8A-7E27-6CEB-1010-A179F5DB325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/>
              <a:t>The semantic of planning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38A723-8ADF-088F-A851-0D5FF93A8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81678" b="5909"/>
          <a:stretch/>
        </p:blipFill>
        <p:spPr>
          <a:xfrm>
            <a:off x="3777096" y="2982783"/>
            <a:ext cx="675410" cy="33097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4C0D9C-F66C-F066-296D-8ECCA1981716}"/>
              </a:ext>
            </a:extLst>
          </p:cNvPr>
          <p:cNvCxnSpPr>
            <a:cxnSpLocks/>
          </p:cNvCxnSpPr>
          <p:nvPr/>
        </p:nvCxnSpPr>
        <p:spPr>
          <a:xfrm>
            <a:off x="2502477" y="3553910"/>
            <a:ext cx="6591012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2B75A5-7381-6656-C60F-0E4AE9B8C88D}"/>
              </a:ext>
            </a:extLst>
          </p:cNvPr>
          <p:cNvSpPr txBox="1"/>
          <p:nvPr/>
        </p:nvSpPr>
        <p:spPr>
          <a:xfrm>
            <a:off x="5717308" y="3609393"/>
            <a:ext cx="95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Reality</a:t>
            </a:r>
            <a:endParaRPr b="1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45C700D-5F84-07C4-24D8-74F258EA25A1}"/>
              </a:ext>
            </a:extLst>
          </p:cNvPr>
          <p:cNvCxnSpPr>
            <a:cxnSpLocks/>
          </p:cNvCxnSpPr>
          <p:nvPr/>
        </p:nvCxnSpPr>
        <p:spPr>
          <a:xfrm>
            <a:off x="4313382" y="3313762"/>
            <a:ext cx="4780107" cy="1775474"/>
          </a:xfrm>
          <a:prstGeom prst="bentConnector3">
            <a:avLst>
              <a:gd name="adj1" fmla="val 341"/>
            </a:avLst>
          </a:prstGeom>
          <a:ln w="285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510E316-3CD3-72DD-E348-0DB625060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2" r="1707" b="-4982"/>
          <a:stretch/>
        </p:blipFill>
        <p:spPr>
          <a:xfrm>
            <a:off x="4880336" y="4710787"/>
            <a:ext cx="2854035" cy="3692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EF6D79-6516-CAF3-3C6E-C6BC0970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506" y="5640998"/>
            <a:ext cx="1498600" cy="43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2C7EBC-EFA7-CC6C-4C5D-2E55AB800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504" y="5653698"/>
            <a:ext cx="1384300" cy="4191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97540B-88CB-E8A2-FFF6-DC4CF95F399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201806" y="5006109"/>
            <a:ext cx="2666998" cy="6348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BE01AB-B41E-424E-FC62-BAA85B80D3B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201806" y="5006109"/>
            <a:ext cx="626339" cy="6348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86F543-ED77-8219-E3C6-90174D8EBA05}"/>
              </a:ext>
            </a:extLst>
          </p:cNvPr>
          <p:cNvSpPr txBox="1"/>
          <p:nvPr/>
        </p:nvSpPr>
        <p:spPr>
          <a:xfrm>
            <a:off x="7668923" y="5080080"/>
            <a:ext cx="142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Imagination</a:t>
            </a:r>
            <a:endParaRPr b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C1514D-6760-8332-6E01-5EAC893252A2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7019637" y="5006109"/>
            <a:ext cx="157017" cy="6475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12E869-5FDA-7FFA-4311-D6BAFFCD523B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438054" y="5006109"/>
            <a:ext cx="1738600" cy="6475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2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1408-0A1B-B4CE-5140-5E7FED293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FBFB4-3C23-21AF-4781-AB12233CB559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definition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planning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88DE5-4F31-072A-D680-287185A34E10}"/>
              </a:ext>
            </a:extLst>
          </p:cNvPr>
          <p:cNvSpPr txBox="1"/>
          <p:nvPr/>
        </p:nvSpPr>
        <p:spPr>
          <a:xfrm>
            <a:off x="2179782" y="1570182"/>
            <a:ext cx="75645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effectLst/>
                <a:latin typeface="Söhne"/>
              </a:rPr>
              <a:t>Learning refers to the computational process that </a:t>
            </a:r>
            <a:r>
              <a:rPr lang="en-US" altLang="zh-CN" sz="2800" b="0" i="0" u="none" strike="noStrike" dirty="0">
                <a:effectLst/>
                <a:latin typeface="Söhne"/>
              </a:rPr>
              <a:t>produces</a:t>
            </a:r>
            <a:r>
              <a:rPr lang="en-US" sz="2800" b="0" i="0" u="none" strike="noStrike" dirty="0">
                <a:effectLst/>
                <a:latin typeface="Söhne"/>
              </a:rPr>
              <a:t> or </a:t>
            </a:r>
            <a:r>
              <a:rPr lang="en-US" altLang="zh-CN" sz="2800" b="0" i="0" u="none" strike="noStrike" dirty="0">
                <a:effectLst/>
                <a:latin typeface="Söhne"/>
              </a:rPr>
              <a:t>improve</a:t>
            </a:r>
            <a:r>
              <a:rPr lang="en-US" sz="2800" b="0" i="0" u="none" strike="noStrike" dirty="0">
                <a:effectLst/>
                <a:latin typeface="Söhne"/>
              </a:rPr>
              <a:t>s a policy by gaining </a:t>
            </a:r>
            <a:r>
              <a:rPr lang="en-US" sz="2800" b="0" i="0" u="none" strike="noStrike" dirty="0">
                <a:solidFill>
                  <a:srgbClr val="FF0000"/>
                </a:solidFill>
                <a:effectLst/>
                <a:latin typeface="Söhne"/>
              </a:rPr>
              <a:t>real-world</a:t>
            </a:r>
            <a:r>
              <a:rPr lang="en-US" sz="2800" b="0" i="0" u="none" strike="noStrike" dirty="0">
                <a:effectLst/>
                <a:latin typeface="Söhne"/>
              </a:rPr>
              <a:t> experience through interaction with the </a:t>
            </a:r>
            <a:r>
              <a:rPr lang="en-US" sz="2800" b="0" i="0" u="none" strike="noStrike" dirty="0">
                <a:solidFill>
                  <a:srgbClr val="FF0000"/>
                </a:solidFill>
                <a:effectLst/>
                <a:latin typeface="Söhne"/>
              </a:rPr>
              <a:t>environment</a:t>
            </a:r>
            <a:r>
              <a:rPr lang="en-US" sz="2800" b="0" i="0" u="none" strike="noStrike" dirty="0">
                <a:effectLst/>
                <a:latin typeface="Söhne"/>
              </a:rPr>
              <a:t>.</a:t>
            </a:r>
          </a:p>
          <a:p>
            <a:endParaRPr lang="en-US" sz="2800" b="0" i="0" u="none" strike="noStrike" dirty="0">
              <a:effectLst/>
              <a:latin typeface="Söhne"/>
            </a:endParaRPr>
          </a:p>
          <a:p>
            <a:endParaRPr lang="en-US" sz="2800" dirty="0"/>
          </a:p>
          <a:p>
            <a:r>
              <a:rPr lang="en-US" sz="2800" b="0" i="0" u="none" strike="noStrike" dirty="0">
                <a:effectLst/>
                <a:latin typeface="Söhne"/>
              </a:rPr>
              <a:t>Planning entails </a:t>
            </a:r>
            <a:r>
              <a:rPr lang="en-US" altLang="zh-CN" sz="2800" b="0" i="0" u="none" strike="noStrike" dirty="0">
                <a:effectLst/>
                <a:latin typeface="Söhne"/>
              </a:rPr>
              <a:t>producin</a:t>
            </a:r>
            <a:r>
              <a:rPr lang="en-US" sz="2800" b="0" i="0" u="none" strike="noStrike" dirty="0">
                <a:effectLst/>
                <a:latin typeface="Söhne"/>
              </a:rPr>
              <a:t>g or </a:t>
            </a:r>
            <a:r>
              <a:rPr lang="en-US" altLang="zh-CN" sz="2800" b="0" i="0" u="none" strike="noStrike" dirty="0">
                <a:effectLst/>
                <a:latin typeface="Söhne"/>
              </a:rPr>
              <a:t>improvin</a:t>
            </a:r>
            <a:r>
              <a:rPr lang="en-US" sz="2800" b="0" i="0" u="none" strike="noStrike" dirty="0">
                <a:effectLst/>
                <a:latin typeface="Söhne"/>
              </a:rPr>
              <a:t>g a policy by utilizing </a:t>
            </a:r>
            <a:r>
              <a:rPr lang="en-US" sz="2800" b="0" i="0" u="none" strike="noStrike" dirty="0">
                <a:solidFill>
                  <a:srgbClr val="FF0000"/>
                </a:solidFill>
                <a:effectLst/>
                <a:latin typeface="Söhne"/>
              </a:rPr>
              <a:t>simulated experiences</a:t>
            </a:r>
            <a:r>
              <a:rPr lang="en-US" sz="2800" b="0" i="0" u="none" strike="noStrike" dirty="0">
                <a:effectLst/>
                <a:latin typeface="Söhne"/>
              </a:rPr>
              <a:t> derived from interactions with a </a:t>
            </a:r>
            <a:r>
              <a:rPr lang="en-US" sz="2800" b="0" i="0" u="none" strike="noStrike" dirty="0">
                <a:solidFill>
                  <a:srgbClr val="FF0000"/>
                </a:solidFill>
                <a:effectLst/>
                <a:latin typeface="Söhne"/>
              </a:rPr>
              <a:t>modeled environment</a:t>
            </a:r>
            <a:r>
              <a:rPr lang="en-US" sz="2800" b="0" i="0" u="none" strike="noStrike" dirty="0">
                <a:effectLst/>
                <a:latin typeface="Söhne"/>
              </a:rPr>
              <a:t>.</a:t>
            </a:r>
            <a:endParaRPr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3B0A9-781B-F3FC-580A-46D808D8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178" y="5540500"/>
            <a:ext cx="3713790" cy="544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109E6-58B4-3AAB-2D02-4C2D5984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54" y="2929342"/>
            <a:ext cx="4017518" cy="5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3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56C6-8550-EA3D-B798-D12A98750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4E9E5F-9D4C-2D1B-CFEB-193A96A5993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The benefit of planning</a:t>
            </a:r>
          </a:p>
        </p:txBody>
      </p:sp>
      <p:pic>
        <p:nvPicPr>
          <p:cNvPr id="1026" name="Picture 2" descr="Image result for 模拟火箭发射">
            <a:extLst>
              <a:ext uri="{FF2B5EF4-FFF2-40B4-BE49-F238E27FC236}">
                <a16:creationId xmlns:a16="http://schemas.microsoft.com/office/drawing/2014/main" id="{0E19CEBA-0BE5-AFD2-AE3E-CDBA196EC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80" y="1854310"/>
            <a:ext cx="2471420" cy="386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自动驾驶模拟软件">
            <a:extLst>
              <a:ext uri="{FF2B5EF4-FFF2-40B4-BE49-F238E27FC236}">
                <a16:creationId xmlns:a16="http://schemas.microsoft.com/office/drawing/2014/main" id="{F51324E2-566F-7B75-5688-307F4D83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7" y="1854310"/>
            <a:ext cx="5454650" cy="344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58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15094C-1082-9565-9F2A-8F8FDCEC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98" y="590559"/>
            <a:ext cx="8218055" cy="567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87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7C6FF-E0A3-7504-75BF-133225F0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43" y="1188719"/>
            <a:ext cx="9981313" cy="47263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8808B9-5027-6861-1587-B3F83F4CF320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Planning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C3293-4F81-D498-C913-38939D68B421}"/>
              </a:ext>
            </a:extLst>
          </p:cNvPr>
          <p:cNvSpPr txBox="1"/>
          <p:nvPr/>
        </p:nvSpPr>
        <p:spPr>
          <a:xfrm>
            <a:off x="8736262" y="6030503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(Mattar</a:t>
            </a:r>
            <a:r>
              <a:rPr lang="zh-CN" altLang="en-US" sz="2000"/>
              <a:t> </a:t>
            </a:r>
            <a:r>
              <a:rPr lang="en-US" altLang="zh-CN" sz="2000"/>
              <a:t>&amp;</a:t>
            </a:r>
            <a:r>
              <a:rPr lang="zh-CN" altLang="en-US" sz="2000"/>
              <a:t> </a:t>
            </a:r>
            <a:r>
              <a:rPr lang="en-US" altLang="zh-CN" sz="2000"/>
              <a:t>Lengyel,</a:t>
            </a:r>
            <a:r>
              <a:rPr lang="zh-CN" altLang="en-US" sz="2000"/>
              <a:t> </a:t>
            </a:r>
            <a:r>
              <a:rPr lang="en-US" altLang="zh-CN" sz="2000"/>
              <a:t>2021)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32167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A6F8C0-D91D-EE12-B3D1-F7D1B156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46308"/>
            <a:ext cx="7772400" cy="3574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1A2C7-DBD3-4010-456C-87C4676B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12" y="3925294"/>
            <a:ext cx="17907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E2040-B447-C1AA-03B2-084F7FB51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712" y="4959143"/>
            <a:ext cx="1892300" cy="444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90E491F-A102-0D14-4FDD-1C11C940C88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What’s</a:t>
            </a:r>
            <a:r>
              <a:rPr lang="zh-CN" altLang="en-US" b="1" dirty="0"/>
              <a:t> </a:t>
            </a:r>
            <a:r>
              <a:rPr lang="en-US" altLang="zh-CN" b="1" dirty="0"/>
              <a:t>wrong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Dynamic</a:t>
            </a:r>
            <a:r>
              <a:rPr lang="zh-CN" altLang="en-US" b="1" dirty="0"/>
              <a:t> </a:t>
            </a:r>
            <a:r>
              <a:rPr lang="en-US" altLang="zh-CN" b="1" dirty="0"/>
              <a:t>Programmings?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E064B5-1A76-8A2A-F186-68E4991749EF}"/>
              </a:ext>
            </a:extLst>
          </p:cNvPr>
          <p:cNvSpPr/>
          <p:nvPr/>
        </p:nvSpPr>
        <p:spPr>
          <a:xfrm>
            <a:off x="2755900" y="3440430"/>
            <a:ext cx="193040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71529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hess board&#10;&#10;AI-generated content may be incorrect.">
            <a:extLst>
              <a:ext uri="{FF2B5EF4-FFF2-40B4-BE49-F238E27FC236}">
                <a16:creationId xmlns:a16="http://schemas.microsoft.com/office/drawing/2014/main" id="{AFB2003E-79F5-C340-B865-52E17D1CE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04" y="558275"/>
            <a:ext cx="10283191" cy="57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0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7D51CA-02F8-B6AA-92DA-1CB82E56EBE2}"/>
              </a:ext>
            </a:extLst>
          </p:cNvPr>
          <p:cNvSpPr txBox="1"/>
          <p:nvPr/>
        </p:nvSpPr>
        <p:spPr>
          <a:xfrm>
            <a:off x="910244" y="1603235"/>
            <a:ext cx="425849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/>
              <a:t>For</a:t>
            </a:r>
            <a:r>
              <a:rPr lang="zh-CN" altLang="en-US" sz="2200"/>
              <a:t> </a:t>
            </a:r>
            <a:r>
              <a:rPr lang="en-US" altLang="zh-CN" sz="2200"/>
              <a:t>each</a:t>
            </a:r>
            <a:r>
              <a:rPr lang="zh-CN" altLang="en-US" sz="2200"/>
              <a:t> </a:t>
            </a:r>
            <a:r>
              <a:rPr lang="en-US" altLang="zh-CN" sz="2200"/>
              <a:t>state</a:t>
            </a:r>
            <a:r>
              <a:rPr lang="zh-CN" altLang="en-US" sz="2200"/>
              <a:t> </a:t>
            </a:r>
            <a:r>
              <a:rPr lang="en-US" altLang="zh-CN" sz="2200"/>
              <a:t>enounctered,</a:t>
            </a:r>
            <a:r>
              <a:rPr lang="zh-CN" altLang="en-US" sz="2200"/>
              <a:t> </a:t>
            </a:r>
            <a:r>
              <a:rPr lang="en-US" altLang="zh-CN" sz="2200"/>
              <a:t>a</a:t>
            </a:r>
            <a:r>
              <a:rPr lang="zh-CN" altLang="en-US" sz="2200"/>
              <a:t> </a:t>
            </a:r>
            <a:r>
              <a:rPr lang="en-US" altLang="zh-CN" sz="2200"/>
              <a:t>large</a:t>
            </a:r>
            <a:r>
              <a:rPr lang="zh-CN" altLang="en-US" sz="2200"/>
              <a:t> </a:t>
            </a:r>
            <a:r>
              <a:rPr lang="en-US" altLang="zh-CN" sz="2200"/>
              <a:t>tree</a:t>
            </a:r>
            <a:r>
              <a:rPr lang="zh-CN" altLang="en-US" sz="2200"/>
              <a:t> </a:t>
            </a:r>
            <a:r>
              <a:rPr lang="en-US" altLang="zh-CN" sz="2200"/>
              <a:t>of</a:t>
            </a:r>
            <a:r>
              <a:rPr lang="zh-CN" altLang="en-US" sz="2200"/>
              <a:t> </a:t>
            </a:r>
            <a:r>
              <a:rPr lang="en-US" altLang="zh-CN" sz="2200"/>
              <a:t>possible</a:t>
            </a:r>
            <a:r>
              <a:rPr lang="zh-CN" altLang="en-US" sz="2200"/>
              <a:t> </a:t>
            </a:r>
            <a:r>
              <a:rPr lang="en-US" altLang="zh-CN" sz="2200"/>
              <a:t>continuations</a:t>
            </a:r>
            <a:r>
              <a:rPr lang="zh-CN" altLang="en-US" sz="2200"/>
              <a:t> </a:t>
            </a:r>
            <a:r>
              <a:rPr lang="en-US" altLang="zh-CN" sz="2200"/>
              <a:t>is</a:t>
            </a:r>
            <a:r>
              <a:rPr lang="zh-CN" altLang="en-US" sz="2200"/>
              <a:t> </a:t>
            </a:r>
            <a:r>
              <a:rPr lang="en-US" altLang="zh-CN" sz="2200"/>
              <a:t>considered.</a:t>
            </a:r>
            <a:r>
              <a:rPr lang="zh-CN" altLang="en-US" sz="2200"/>
              <a:t> </a:t>
            </a:r>
            <a:br>
              <a:rPr lang="en-US" altLang="zh-CN" sz="2200"/>
            </a:br>
            <a:endParaRPr lang="en-US" altLang="zh-CN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/>
              <a:t>The</a:t>
            </a:r>
            <a:r>
              <a:rPr lang="zh-CN" altLang="en-US" sz="2200"/>
              <a:t> </a:t>
            </a:r>
            <a:r>
              <a:rPr lang="en-US" altLang="zh-CN" sz="2200"/>
              <a:t>apprxomiate</a:t>
            </a:r>
            <a:r>
              <a:rPr lang="zh-CN" altLang="en-US" sz="2200"/>
              <a:t> </a:t>
            </a:r>
            <a:r>
              <a:rPr lang="en-US" altLang="zh-CN" sz="2200"/>
              <a:t>value</a:t>
            </a:r>
            <a:r>
              <a:rPr lang="zh-CN" altLang="en-US" sz="2200"/>
              <a:t> </a:t>
            </a:r>
            <a:r>
              <a:rPr lang="en-US" altLang="zh-CN" sz="2200"/>
              <a:t>function</a:t>
            </a:r>
            <a:r>
              <a:rPr lang="zh-CN" altLang="en-US" sz="2200"/>
              <a:t> </a:t>
            </a:r>
            <a:r>
              <a:rPr lang="en-US" altLang="zh-CN" sz="2200"/>
              <a:t>is</a:t>
            </a:r>
            <a:r>
              <a:rPr lang="zh-CN" altLang="en-US" sz="2200"/>
              <a:t> </a:t>
            </a:r>
            <a:r>
              <a:rPr lang="en-US" altLang="zh-CN" sz="2200"/>
              <a:t>applied</a:t>
            </a:r>
            <a:r>
              <a:rPr lang="zh-CN" altLang="en-US" sz="2200"/>
              <a:t> </a:t>
            </a:r>
            <a:r>
              <a:rPr lang="en-US" altLang="zh-CN" sz="2200"/>
              <a:t>to</a:t>
            </a:r>
            <a:r>
              <a:rPr lang="zh-CN" altLang="en-US" sz="2200"/>
              <a:t> </a:t>
            </a:r>
            <a:r>
              <a:rPr lang="en-US" altLang="zh-CN" sz="2200"/>
              <a:t>the</a:t>
            </a:r>
            <a:r>
              <a:rPr lang="zh-CN" altLang="en-US" sz="2200"/>
              <a:t> </a:t>
            </a:r>
            <a:r>
              <a:rPr lang="en-US" altLang="zh-CN" sz="2200"/>
              <a:t>leaf</a:t>
            </a:r>
            <a:r>
              <a:rPr lang="zh-CN" altLang="en-US" sz="2200"/>
              <a:t> </a:t>
            </a:r>
            <a:r>
              <a:rPr lang="en-US" altLang="zh-CN" sz="2200"/>
              <a:t>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/>
              <a:t>The</a:t>
            </a:r>
            <a:r>
              <a:rPr lang="zh-CN" altLang="en-US" sz="2200"/>
              <a:t> </a:t>
            </a:r>
            <a:r>
              <a:rPr lang="en-US" altLang="zh-CN" sz="2200"/>
              <a:t>value</a:t>
            </a:r>
            <a:r>
              <a:rPr lang="zh-CN" altLang="en-US" sz="2200"/>
              <a:t> </a:t>
            </a:r>
            <a:r>
              <a:rPr lang="en-US" altLang="zh-CN" sz="2200"/>
              <a:t>is</a:t>
            </a:r>
            <a:r>
              <a:rPr lang="zh-CN" altLang="en-US" sz="2200"/>
              <a:t> </a:t>
            </a:r>
            <a:r>
              <a:rPr lang="en-US" altLang="zh-CN" sz="2200"/>
              <a:t>backed</a:t>
            </a:r>
            <a:r>
              <a:rPr lang="zh-CN" altLang="en-US" sz="2200"/>
              <a:t> </a:t>
            </a:r>
            <a:r>
              <a:rPr lang="en-US" altLang="zh-CN" sz="2200"/>
              <a:t>up</a:t>
            </a:r>
            <a:r>
              <a:rPr lang="zh-CN" altLang="en-US" sz="2200"/>
              <a:t> </a:t>
            </a:r>
            <a:r>
              <a:rPr lang="en-US" altLang="zh-CN" sz="2200"/>
              <a:t>towards</a:t>
            </a:r>
            <a:r>
              <a:rPr lang="zh-CN" altLang="en-US" sz="2200"/>
              <a:t> </a:t>
            </a:r>
            <a:r>
              <a:rPr lang="en-US" altLang="zh-CN" sz="2200"/>
              <a:t>the</a:t>
            </a:r>
            <a:r>
              <a:rPr lang="zh-CN" altLang="en-US" sz="2200"/>
              <a:t> </a:t>
            </a:r>
            <a:r>
              <a:rPr lang="en-US" altLang="zh-CN" sz="2200"/>
              <a:t>root</a:t>
            </a:r>
            <a:r>
              <a:rPr lang="zh-CN" altLang="en-US" sz="2200"/>
              <a:t> </a:t>
            </a:r>
            <a:r>
              <a:rPr lang="en-US" altLang="zh-CN" sz="2200"/>
              <a:t>from</a:t>
            </a:r>
            <a:r>
              <a:rPr lang="zh-CN" altLang="en-US" sz="2200"/>
              <a:t> </a:t>
            </a:r>
            <a:r>
              <a:rPr lang="en-US" altLang="zh-CN" sz="2200"/>
              <a:t>leaves.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/>
              <a:t>The</a:t>
            </a:r>
            <a:r>
              <a:rPr lang="zh-CN" altLang="en-US" sz="2200"/>
              <a:t> </a:t>
            </a:r>
            <a:r>
              <a:rPr lang="en-US" altLang="zh-CN" sz="2200"/>
              <a:t>backup</a:t>
            </a:r>
            <a:r>
              <a:rPr lang="zh-CN" altLang="en-US" sz="2200"/>
              <a:t> </a:t>
            </a:r>
            <a:r>
              <a:rPr lang="en-US" altLang="zh-CN" sz="2200"/>
              <a:t>stops</a:t>
            </a:r>
            <a:r>
              <a:rPr lang="zh-CN" altLang="en-US" sz="2200"/>
              <a:t> </a:t>
            </a:r>
            <a:r>
              <a:rPr lang="en-US" altLang="zh-CN" sz="2200"/>
              <a:t>at</a:t>
            </a:r>
            <a:r>
              <a:rPr lang="zh-CN" altLang="en-US" sz="2200"/>
              <a:t> </a:t>
            </a:r>
            <a:r>
              <a:rPr lang="en-US" altLang="zh-CN" sz="2200"/>
              <a:t>the</a:t>
            </a:r>
            <a:r>
              <a:rPr lang="zh-CN" altLang="en-US" sz="2200"/>
              <a:t> </a:t>
            </a:r>
            <a:r>
              <a:rPr lang="en-US" altLang="zh-CN" sz="2200"/>
              <a:t>state-action</a:t>
            </a:r>
            <a:r>
              <a:rPr lang="zh-CN" altLang="en-US" sz="2200"/>
              <a:t> </a:t>
            </a:r>
            <a:r>
              <a:rPr lang="en-US" altLang="zh-CN" sz="2200"/>
              <a:t>nodes</a:t>
            </a:r>
            <a:r>
              <a:rPr lang="zh-CN" altLang="en-US" sz="2200"/>
              <a:t> </a:t>
            </a:r>
            <a:r>
              <a:rPr lang="en-US" altLang="zh-CN" sz="2200"/>
              <a:t>for</a:t>
            </a:r>
            <a:r>
              <a:rPr lang="zh-CN" altLang="en-US" sz="2200"/>
              <a:t> </a:t>
            </a:r>
            <a:r>
              <a:rPr lang="en-US" altLang="zh-CN" sz="2200"/>
              <a:t>the</a:t>
            </a:r>
            <a:r>
              <a:rPr lang="zh-CN" altLang="en-US" sz="2200"/>
              <a:t> </a:t>
            </a:r>
            <a:r>
              <a:rPr lang="en-US" altLang="zh-CN" sz="2200"/>
              <a:t>current</a:t>
            </a:r>
            <a:r>
              <a:rPr lang="zh-CN" altLang="en-US" sz="2200"/>
              <a:t> </a:t>
            </a:r>
            <a:r>
              <a:rPr lang="en-US" altLang="zh-CN" sz="2200"/>
              <a:t>state.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3F5F4-B646-86CC-50DB-495FAF0BD02C}"/>
              </a:ext>
            </a:extLst>
          </p:cNvPr>
          <p:cNvGrpSpPr/>
          <p:nvPr/>
        </p:nvGrpSpPr>
        <p:grpSpPr>
          <a:xfrm>
            <a:off x="5433465" y="1426115"/>
            <a:ext cx="6758535" cy="4005769"/>
            <a:chOff x="5433465" y="1690688"/>
            <a:chExt cx="6758535" cy="400576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FD6AD47-3217-4567-58ED-D8571AD528E5}"/>
                </a:ext>
              </a:extLst>
            </p:cNvPr>
            <p:cNvGrpSpPr/>
            <p:nvPr/>
          </p:nvGrpSpPr>
          <p:grpSpPr>
            <a:xfrm>
              <a:off x="5433465" y="1690688"/>
              <a:ext cx="6758535" cy="4005769"/>
              <a:chOff x="5093837" y="1925403"/>
              <a:chExt cx="6758535" cy="40057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8E3E26-E6F5-3CE9-169A-1B5705F98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37272" y="2464072"/>
                <a:ext cx="6515100" cy="34671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EEB922-8246-23DE-D362-BA0B2DE34B49}"/>
                  </a:ext>
                </a:extLst>
              </p:cNvPr>
              <p:cNvSpPr txBox="1"/>
              <p:nvPr/>
            </p:nvSpPr>
            <p:spPr>
              <a:xfrm>
                <a:off x="7840711" y="1925403"/>
                <a:ext cx="698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Root</a:t>
                </a:r>
                <a:endParaRPr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4B8C12-595E-015E-B147-491C8C25ACDE}"/>
                  </a:ext>
                </a:extLst>
              </p:cNvPr>
              <p:cNvSpPr txBox="1"/>
              <p:nvPr/>
            </p:nvSpPr>
            <p:spPr>
              <a:xfrm>
                <a:off x="5093837" y="5051655"/>
                <a:ext cx="7788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Leave</a:t>
                </a:r>
                <a:endParaRPr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46D8A2-5F86-B562-A58D-F18A65CAF8D2}"/>
                  </a:ext>
                </a:extLst>
              </p:cNvPr>
              <p:cNvSpPr txBox="1"/>
              <p:nvPr/>
            </p:nvSpPr>
            <p:spPr>
              <a:xfrm>
                <a:off x="5995099" y="2586557"/>
                <a:ext cx="7788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Node</a:t>
                </a:r>
                <a:endParaRPr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E12A60-6414-A05F-E894-AF06B944039F}"/>
                </a:ext>
              </a:extLst>
            </p:cNvPr>
            <p:cNvSpPr txBox="1"/>
            <p:nvPr/>
          </p:nvSpPr>
          <p:spPr>
            <a:xfrm>
              <a:off x="10428890" y="2351842"/>
              <a:ext cx="924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Parent</a:t>
              </a:r>
              <a:endParaRPr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1EE75F-3130-C52F-A9D6-6B6A51E859BB}"/>
                </a:ext>
              </a:extLst>
            </p:cNvPr>
            <p:cNvSpPr txBox="1"/>
            <p:nvPr/>
          </p:nvSpPr>
          <p:spPr>
            <a:xfrm>
              <a:off x="11014841" y="2884482"/>
              <a:ext cx="67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Child</a:t>
              </a: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52C8A3-7436-4493-C63C-D5D8A6438680}"/>
              </a:ext>
            </a:extLst>
          </p:cNvPr>
          <p:cNvSpPr txBox="1"/>
          <p:nvPr/>
        </p:nvSpPr>
        <p:spPr>
          <a:xfrm>
            <a:off x="5302086" y="5584333"/>
            <a:ext cx="6815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How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to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approximate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value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without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full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tree?</a:t>
            </a:r>
            <a:endParaRPr sz="2800" b="1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5AE254-43F0-6894-18AC-8D05B2A289E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(Decision</a:t>
            </a:r>
            <a:r>
              <a:rPr lang="zh-CN" altLang="en-US" b="1" dirty="0"/>
              <a:t> </a:t>
            </a:r>
            <a:r>
              <a:rPr lang="en-US" altLang="zh-CN" b="1" dirty="0"/>
              <a:t>time</a:t>
            </a:r>
            <a:r>
              <a:rPr lang="zh-CN" altLang="en-US" b="1" dirty="0"/>
              <a:t> </a:t>
            </a:r>
            <a:r>
              <a:rPr lang="en-US" altLang="zh-CN" b="1" dirty="0"/>
              <a:t>forward</a:t>
            </a:r>
            <a:r>
              <a:rPr lang="zh-CN" altLang="en-US" b="1" dirty="0"/>
              <a:t> </a:t>
            </a:r>
            <a:r>
              <a:rPr lang="en-US" altLang="zh-CN" b="1" dirty="0"/>
              <a:t>search)</a:t>
            </a:r>
          </a:p>
        </p:txBody>
      </p:sp>
    </p:spTree>
    <p:extLst>
      <p:ext uri="{BB962C8B-B14F-4D97-AF65-F5344CB8AC3E}">
        <p14:creationId xmlns:p14="http://schemas.microsoft.com/office/powerpoint/2010/main" val="199549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522B5-E48B-F3FB-A4EF-6853C2F6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F722E9-B98B-C366-F4DB-68B1F8EE0A9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EE80C0-1365-4C9F-A7F2-0E62D5306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85"/>
          <a:stretch/>
        </p:blipFill>
        <p:spPr bwMode="auto">
          <a:xfrm>
            <a:off x="760730" y="2575560"/>
            <a:ext cx="4852670" cy="35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AD4682-182E-B244-CB40-8B68F9B68B24}"/>
              </a:ext>
            </a:extLst>
          </p:cNvPr>
          <p:cNvSpPr txBox="1"/>
          <p:nvPr/>
        </p:nvSpPr>
        <p:spPr>
          <a:xfrm>
            <a:off x="858959" y="1778448"/>
            <a:ext cx="4656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1.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State-of-Art</a:t>
            </a:r>
            <a:r>
              <a:rPr lang="zh-CN" altLang="en-US" sz="2000"/>
              <a:t> </a:t>
            </a:r>
            <a:r>
              <a:rPr lang="en-US" altLang="zh-CN" sz="2000"/>
              <a:t>planning</a:t>
            </a:r>
            <a:r>
              <a:rPr lang="zh-CN" altLang="en-US" sz="2000"/>
              <a:t> </a:t>
            </a:r>
            <a:r>
              <a:rPr lang="en-US" altLang="zh-CN" sz="2000"/>
              <a:t>algorithm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/>
              <a:t>AI</a:t>
            </a:r>
            <a:endParaRPr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C4A46-7409-713F-9A90-9271983AA107}"/>
              </a:ext>
            </a:extLst>
          </p:cNvPr>
          <p:cNvSpPr txBox="1"/>
          <p:nvPr/>
        </p:nvSpPr>
        <p:spPr>
          <a:xfrm>
            <a:off x="6276179" y="1751016"/>
            <a:ext cx="5571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2. An</a:t>
            </a:r>
            <a:r>
              <a:rPr lang="zh-CN" altLang="en-US" sz="2000"/>
              <a:t> </a:t>
            </a:r>
            <a:r>
              <a:rPr lang="en-US" altLang="zh-CN" sz="2000"/>
              <a:t>Esstential</a:t>
            </a:r>
            <a:r>
              <a:rPr lang="zh-CN" altLang="en-US" sz="2000"/>
              <a:t> </a:t>
            </a:r>
            <a:r>
              <a:rPr lang="en-US" altLang="zh-CN" sz="2000"/>
              <a:t>benchmark</a:t>
            </a:r>
            <a:r>
              <a:rPr lang="zh-CN" altLang="en-US" sz="2000"/>
              <a:t> </a:t>
            </a:r>
            <a:r>
              <a:rPr lang="en-US" altLang="zh-CN" sz="2000"/>
              <a:t>model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/>
              <a:t>human</a:t>
            </a:r>
            <a:r>
              <a:rPr lang="zh-CN" altLang="en-US" sz="2000"/>
              <a:t> </a:t>
            </a:r>
            <a:r>
              <a:rPr lang="en-US" altLang="zh-CN" sz="2000"/>
              <a:t>studies</a:t>
            </a: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6B471-402F-46C7-CAE5-49310923E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79" y="2496716"/>
            <a:ext cx="4418442" cy="15201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2FA36-1DBD-438E-347B-FEDBED46F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462" y="3646989"/>
            <a:ext cx="5051000" cy="134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B8172-88A5-E980-75A8-746A7030B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863" y="4362497"/>
            <a:ext cx="4467030" cy="15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2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39142E-A5F7-93F0-35AB-AA4040911823}"/>
              </a:ext>
            </a:extLst>
          </p:cNvPr>
          <p:cNvSpPr txBox="1"/>
          <p:nvPr/>
        </p:nvSpPr>
        <p:spPr>
          <a:xfrm>
            <a:off x="4234989" y="161693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4EAF70-FB5B-9468-38EE-7E3F54D33582}"/>
              </a:ext>
            </a:extLst>
          </p:cNvPr>
          <p:cNvCxnSpPr>
            <a:cxnSpLocks/>
          </p:cNvCxnSpPr>
          <p:nvPr/>
        </p:nvCxnSpPr>
        <p:spPr>
          <a:xfrm flipH="1">
            <a:off x="2280064" y="1986271"/>
            <a:ext cx="1734207" cy="67907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2B6EEC-FE68-8405-13F3-8676D10B86EA}"/>
              </a:ext>
            </a:extLst>
          </p:cNvPr>
          <p:cNvCxnSpPr>
            <a:cxnSpLocks/>
          </p:cNvCxnSpPr>
          <p:nvPr/>
        </p:nvCxnSpPr>
        <p:spPr>
          <a:xfrm>
            <a:off x="4405869" y="1986271"/>
            <a:ext cx="0" cy="67907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F0D347-96A5-7636-E842-9E2D99092284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4747629" y="1986271"/>
            <a:ext cx="1895223" cy="71176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5B7890-1A43-32F2-3AC2-B99C0E73804B}"/>
              </a:ext>
            </a:extLst>
          </p:cNvPr>
          <p:cNvSpPr txBox="1"/>
          <p:nvPr/>
        </p:nvSpPr>
        <p:spPr>
          <a:xfrm>
            <a:off x="2109184" y="269803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72A208-B965-07AA-A224-51FDC6DD0F69}"/>
              </a:ext>
            </a:extLst>
          </p:cNvPr>
          <p:cNvSpPr txBox="1"/>
          <p:nvPr/>
        </p:nvSpPr>
        <p:spPr>
          <a:xfrm>
            <a:off x="4157243" y="269803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8B9C41-6171-9DF4-280B-CCE874398112}"/>
              </a:ext>
            </a:extLst>
          </p:cNvPr>
          <p:cNvSpPr txBox="1"/>
          <p:nvPr/>
        </p:nvSpPr>
        <p:spPr>
          <a:xfrm>
            <a:off x="6394226" y="269803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4963A2-1EBD-1B5E-C200-8CF1864F5305}"/>
              </a:ext>
            </a:extLst>
          </p:cNvPr>
          <p:cNvSpPr txBox="1"/>
          <p:nvPr/>
        </p:nvSpPr>
        <p:spPr>
          <a:xfrm>
            <a:off x="2807563" y="212769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a=0</a:t>
            </a: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850468-E722-99CF-76BC-4191B6839082}"/>
              </a:ext>
            </a:extLst>
          </p:cNvPr>
          <p:cNvSpPr txBox="1"/>
          <p:nvPr/>
        </p:nvSpPr>
        <p:spPr>
          <a:xfrm>
            <a:off x="4094173" y="212769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51DA66-1029-FEF1-EE9C-4417EA00EAAC}"/>
              </a:ext>
            </a:extLst>
          </p:cNvPr>
          <p:cNvSpPr txBox="1"/>
          <p:nvPr/>
        </p:nvSpPr>
        <p:spPr>
          <a:xfrm>
            <a:off x="5364843" y="212769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464049-F3AD-F584-0F63-6F80F47C9398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855181" y="3067367"/>
            <a:ext cx="502629" cy="82051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DF2D6D-D8D6-0611-DDB5-5B5E43584AE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357810" y="3067367"/>
            <a:ext cx="410710" cy="7961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7FD07D-D5CD-48E0-A53D-F9D195979789}"/>
              </a:ext>
            </a:extLst>
          </p:cNvPr>
          <p:cNvCxnSpPr>
            <a:cxnSpLocks/>
          </p:cNvCxnSpPr>
          <p:nvPr/>
        </p:nvCxnSpPr>
        <p:spPr>
          <a:xfrm flipH="1">
            <a:off x="4014271" y="3061963"/>
            <a:ext cx="402256" cy="7961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BB65D4-2AEE-4B17-9190-AE3C4A7643E7}"/>
              </a:ext>
            </a:extLst>
          </p:cNvPr>
          <p:cNvCxnSpPr>
            <a:cxnSpLocks/>
          </p:cNvCxnSpPr>
          <p:nvPr/>
        </p:nvCxnSpPr>
        <p:spPr>
          <a:xfrm>
            <a:off x="4416527" y="3061963"/>
            <a:ext cx="410710" cy="7961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205324-74E3-0D39-265A-C951C4FFD4C7}"/>
              </a:ext>
            </a:extLst>
          </p:cNvPr>
          <p:cNvCxnSpPr>
            <a:cxnSpLocks/>
          </p:cNvCxnSpPr>
          <p:nvPr/>
        </p:nvCxnSpPr>
        <p:spPr>
          <a:xfrm flipH="1">
            <a:off x="6205302" y="3061963"/>
            <a:ext cx="437550" cy="7961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D0DE4E-DF9A-E12F-4534-A91CE2D14D70}"/>
              </a:ext>
            </a:extLst>
          </p:cNvPr>
          <p:cNvCxnSpPr>
            <a:cxnSpLocks/>
          </p:cNvCxnSpPr>
          <p:nvPr/>
        </p:nvCxnSpPr>
        <p:spPr>
          <a:xfrm>
            <a:off x="6642852" y="3061963"/>
            <a:ext cx="410710" cy="7961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A70EBA6-5BF0-CE65-D97B-815CF7E67E12}"/>
              </a:ext>
            </a:extLst>
          </p:cNvPr>
          <p:cNvSpPr txBox="1"/>
          <p:nvPr/>
        </p:nvSpPr>
        <p:spPr>
          <a:xfrm>
            <a:off x="1606555" y="388788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t+2</a:t>
            </a:r>
            <a:endParaRPr baseline="-25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E47AC7-460B-8012-EE81-234692F79D63}"/>
              </a:ext>
            </a:extLst>
          </p:cNvPr>
          <p:cNvSpPr txBox="1"/>
          <p:nvPr/>
        </p:nvSpPr>
        <p:spPr>
          <a:xfrm>
            <a:off x="2550516" y="386600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t+2</a:t>
            </a:r>
            <a:endParaRPr baseline="-25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FAE2A4-96F1-7B58-0ED0-75CBC3070450}"/>
              </a:ext>
            </a:extLst>
          </p:cNvPr>
          <p:cNvSpPr txBox="1"/>
          <p:nvPr/>
        </p:nvSpPr>
        <p:spPr>
          <a:xfrm>
            <a:off x="3717970" y="3885407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t+2</a:t>
            </a:r>
            <a:endParaRPr baseline="-250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50F216-97F1-E1B3-9327-4DED4A7C6E48}"/>
              </a:ext>
            </a:extLst>
          </p:cNvPr>
          <p:cNvSpPr txBox="1"/>
          <p:nvPr/>
        </p:nvSpPr>
        <p:spPr>
          <a:xfrm>
            <a:off x="4569642" y="388278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t+2</a:t>
            </a:r>
            <a:endParaRPr baseline="-25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08969-B6D7-3B4D-F3CA-6E3AFD303300}"/>
              </a:ext>
            </a:extLst>
          </p:cNvPr>
          <p:cNvSpPr txBox="1"/>
          <p:nvPr/>
        </p:nvSpPr>
        <p:spPr>
          <a:xfrm>
            <a:off x="5918566" y="3877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t+2</a:t>
            </a:r>
            <a:endParaRPr baseline="-250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A03BE9-B836-5D81-11AA-23080BE91C3E}"/>
              </a:ext>
            </a:extLst>
          </p:cNvPr>
          <p:cNvSpPr txBox="1"/>
          <p:nvPr/>
        </p:nvSpPr>
        <p:spPr>
          <a:xfrm>
            <a:off x="6797401" y="388278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t+2</a:t>
            </a:r>
            <a:endParaRPr baseline="-250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F6A9A92-C98D-B4AB-C046-9A133AB3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07" y="4298665"/>
            <a:ext cx="457200" cy="16222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5409367-AB0F-FD4A-3AB0-F469165D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16" y="4265547"/>
            <a:ext cx="457200" cy="17145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1501417-24F4-C49A-A412-705915E0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485" y="4244665"/>
            <a:ext cx="457200" cy="17145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E4BE0E-420D-39FC-1A6F-8A4D2FE5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356" y="4235337"/>
            <a:ext cx="457200" cy="17145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4360E6C-37E4-9D08-657F-B7A6DE41A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28" y="4222050"/>
            <a:ext cx="457200" cy="17145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4A6D340-E209-EBBB-BCD8-43FB1E39F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78" y="4206426"/>
            <a:ext cx="457200" cy="17145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5092FD5-83C8-BA5E-6093-BDBB5A892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105" y="4737935"/>
            <a:ext cx="1057118" cy="6098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3175AE-57A1-BF5A-1578-3090EF992B90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Rollout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MCTS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E89A1-F5D8-4EA4-7C0F-7008E58E9AF7}"/>
              </a:ext>
            </a:extLst>
          </p:cNvPr>
          <p:cNvSpPr txBox="1"/>
          <p:nvPr/>
        </p:nvSpPr>
        <p:spPr>
          <a:xfrm>
            <a:off x="4827237" y="672296"/>
            <a:ext cx="6815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How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to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approximate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value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without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full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tree?</a:t>
            </a:r>
            <a:endParaRPr sz="2800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484A3-3AFD-5BAA-2963-D234F4BB0E0E}"/>
              </a:ext>
            </a:extLst>
          </p:cNvPr>
          <p:cNvSpPr txBox="1"/>
          <p:nvPr/>
        </p:nvSpPr>
        <p:spPr>
          <a:xfrm>
            <a:off x="7802028" y="5980047"/>
            <a:ext cx="110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Rollout</a:t>
            </a:r>
            <a:endParaRPr sz="2400" b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D7F92D-D972-6743-FEAE-93028B5AA2C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526478" y="5179705"/>
            <a:ext cx="828458" cy="80034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933779B-2162-451F-0FA6-EEB76E2D5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515" y="2369285"/>
            <a:ext cx="3035306" cy="297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5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5" grpId="0"/>
      <p:bldP spid="26" grpId="0"/>
      <p:bldP spid="27" grpId="0"/>
      <p:bldP spid="38" grpId="0"/>
      <p:bldP spid="39" grpId="0"/>
      <p:bldP spid="40" grpId="0"/>
      <p:bldP spid="41" grpId="0"/>
      <p:bldP spid="42" grpId="0"/>
      <p:bldP spid="43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39142E-A5F7-93F0-35AB-AA4040911823}"/>
              </a:ext>
            </a:extLst>
          </p:cNvPr>
          <p:cNvSpPr txBox="1"/>
          <p:nvPr/>
        </p:nvSpPr>
        <p:spPr>
          <a:xfrm>
            <a:off x="3924897" y="159120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8AAE7-9D08-A38C-C5AC-4BEADBDB73A1}"/>
              </a:ext>
            </a:extLst>
          </p:cNvPr>
          <p:cNvSpPr txBox="1"/>
          <p:nvPr/>
        </p:nvSpPr>
        <p:spPr>
          <a:xfrm>
            <a:off x="7304926" y="2289307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Select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/>
              <a:t>expand</a:t>
            </a:r>
            <a:endParaRPr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BA8F-46BA-9077-5C95-DA07D75FC890}"/>
              </a:ext>
            </a:extLst>
          </p:cNvPr>
          <p:cNvSpPr txBox="1"/>
          <p:nvPr/>
        </p:nvSpPr>
        <p:spPr>
          <a:xfrm>
            <a:off x="7304926" y="3241869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Rollout</a:t>
            </a:r>
            <a:endParaRPr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50F88-FCA4-DB19-3073-D7FF000C617C}"/>
              </a:ext>
            </a:extLst>
          </p:cNvPr>
          <p:cNvSpPr txBox="1"/>
          <p:nvPr/>
        </p:nvSpPr>
        <p:spPr>
          <a:xfrm>
            <a:off x="7304926" y="4194431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Backpropagate</a:t>
            </a:r>
            <a:endParaRPr sz="4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1805EC-13DC-6D0D-9B82-4C03DC4CB8B2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</p:spTree>
    <p:extLst>
      <p:ext uri="{BB962C8B-B14F-4D97-AF65-F5344CB8AC3E}">
        <p14:creationId xmlns:p14="http://schemas.microsoft.com/office/powerpoint/2010/main" val="2166924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39142E-A5F7-93F0-35AB-AA4040911823}"/>
              </a:ext>
            </a:extLst>
          </p:cNvPr>
          <p:cNvSpPr txBox="1"/>
          <p:nvPr/>
        </p:nvSpPr>
        <p:spPr>
          <a:xfrm>
            <a:off x="3924897" y="159120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8AAE7-9D08-A38C-C5AC-4BEADBDB73A1}"/>
              </a:ext>
            </a:extLst>
          </p:cNvPr>
          <p:cNvSpPr txBox="1"/>
          <p:nvPr/>
        </p:nvSpPr>
        <p:spPr>
          <a:xfrm>
            <a:off x="7304926" y="2289307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Select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>
                <a:solidFill>
                  <a:srgbClr val="FF0000"/>
                </a:solidFill>
              </a:rPr>
              <a:t>expand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BA8F-46BA-9077-5C95-DA07D75FC890}"/>
              </a:ext>
            </a:extLst>
          </p:cNvPr>
          <p:cNvSpPr txBox="1"/>
          <p:nvPr/>
        </p:nvSpPr>
        <p:spPr>
          <a:xfrm>
            <a:off x="7304926" y="3241869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Rollout</a:t>
            </a:r>
            <a:endParaRPr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50F88-FCA4-DB19-3073-D7FF000C617C}"/>
              </a:ext>
            </a:extLst>
          </p:cNvPr>
          <p:cNvSpPr txBox="1"/>
          <p:nvPr/>
        </p:nvSpPr>
        <p:spPr>
          <a:xfrm>
            <a:off x="7304926" y="4194431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Backpropagate</a:t>
            </a:r>
            <a:endParaRPr sz="40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E4000D2-2534-9DFC-AD2E-6C4B3FE2A5DB}"/>
              </a:ext>
            </a:extLst>
          </p:cNvPr>
          <p:cNvCxnSpPr>
            <a:cxnSpLocks/>
          </p:cNvCxnSpPr>
          <p:nvPr/>
        </p:nvCxnSpPr>
        <p:spPr>
          <a:xfrm flipH="1">
            <a:off x="2884868" y="1986271"/>
            <a:ext cx="1129403" cy="4349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145350-25F9-73D5-1062-FDC1F57444F9}"/>
              </a:ext>
            </a:extLst>
          </p:cNvPr>
          <p:cNvSpPr txBox="1"/>
          <p:nvPr/>
        </p:nvSpPr>
        <p:spPr>
          <a:xfrm>
            <a:off x="2621013" y="24103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a=0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47A04C-9899-D89E-827E-5DB32D71DEE4}"/>
              </a:ext>
            </a:extLst>
          </p:cNvPr>
          <p:cNvCxnSpPr>
            <a:cxnSpLocks/>
          </p:cNvCxnSpPr>
          <p:nvPr/>
        </p:nvCxnSpPr>
        <p:spPr>
          <a:xfrm flipH="1">
            <a:off x="2011007" y="2774073"/>
            <a:ext cx="610006" cy="3060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854008-44F7-0EB9-9ACB-589A16455AB7}"/>
              </a:ext>
            </a:extLst>
          </p:cNvPr>
          <p:cNvSpPr txBox="1"/>
          <p:nvPr/>
        </p:nvSpPr>
        <p:spPr>
          <a:xfrm>
            <a:off x="1762381" y="308010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9F287-61CF-32FD-99F6-FA83B3381625}"/>
              </a:ext>
            </a:extLst>
          </p:cNvPr>
          <p:cNvGrpSpPr/>
          <p:nvPr/>
        </p:nvGrpSpPr>
        <p:grpSpPr>
          <a:xfrm>
            <a:off x="1404759" y="3618963"/>
            <a:ext cx="1057118" cy="2448571"/>
            <a:chOff x="1404759" y="3618963"/>
            <a:chExt cx="1057118" cy="24485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8BEFC37-38DE-96D9-F369-B15A83E34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FCA2AC-A5D5-5B28-CDD6-D52EDCD0F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8895BE-911D-B807-2FD6-37E534B57EDE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-1</a:t>
              </a: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88BDFA2C-3EEC-4692-7226-EAC1486082C5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</p:spTree>
    <p:extLst>
      <p:ext uri="{BB962C8B-B14F-4D97-AF65-F5344CB8AC3E}">
        <p14:creationId xmlns:p14="http://schemas.microsoft.com/office/powerpoint/2010/main" val="420999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39142E-A5F7-93F0-35AB-AA4040911823}"/>
              </a:ext>
            </a:extLst>
          </p:cNvPr>
          <p:cNvSpPr txBox="1"/>
          <p:nvPr/>
        </p:nvSpPr>
        <p:spPr>
          <a:xfrm>
            <a:off x="3924897" y="159120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8AAE7-9D08-A38C-C5AC-4BEADBDB73A1}"/>
              </a:ext>
            </a:extLst>
          </p:cNvPr>
          <p:cNvSpPr txBox="1"/>
          <p:nvPr/>
        </p:nvSpPr>
        <p:spPr>
          <a:xfrm>
            <a:off x="7304926" y="2289307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Select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/>
              <a:t>expand</a:t>
            </a:r>
            <a:endParaRPr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BA8F-46BA-9077-5C95-DA07D75FC890}"/>
              </a:ext>
            </a:extLst>
          </p:cNvPr>
          <p:cNvSpPr txBox="1"/>
          <p:nvPr/>
        </p:nvSpPr>
        <p:spPr>
          <a:xfrm>
            <a:off x="7304926" y="3241869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FF0000"/>
                </a:solidFill>
              </a:rPr>
              <a:t>Rollout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50F88-FCA4-DB19-3073-D7FF000C617C}"/>
              </a:ext>
            </a:extLst>
          </p:cNvPr>
          <p:cNvSpPr txBox="1"/>
          <p:nvPr/>
        </p:nvSpPr>
        <p:spPr>
          <a:xfrm>
            <a:off x="7304926" y="4194431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Backpropagate</a:t>
            </a:r>
            <a:endParaRPr sz="40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E4000D2-2534-9DFC-AD2E-6C4B3FE2A5DB}"/>
              </a:ext>
            </a:extLst>
          </p:cNvPr>
          <p:cNvCxnSpPr>
            <a:cxnSpLocks/>
          </p:cNvCxnSpPr>
          <p:nvPr/>
        </p:nvCxnSpPr>
        <p:spPr>
          <a:xfrm flipH="1">
            <a:off x="2884868" y="1986271"/>
            <a:ext cx="1129403" cy="4349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145350-25F9-73D5-1062-FDC1F57444F9}"/>
              </a:ext>
            </a:extLst>
          </p:cNvPr>
          <p:cNvSpPr txBox="1"/>
          <p:nvPr/>
        </p:nvSpPr>
        <p:spPr>
          <a:xfrm>
            <a:off x="2621013" y="24103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a=0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47A04C-9899-D89E-827E-5DB32D71DEE4}"/>
              </a:ext>
            </a:extLst>
          </p:cNvPr>
          <p:cNvCxnSpPr>
            <a:cxnSpLocks/>
          </p:cNvCxnSpPr>
          <p:nvPr/>
        </p:nvCxnSpPr>
        <p:spPr>
          <a:xfrm flipH="1">
            <a:off x="2011007" y="2774073"/>
            <a:ext cx="610006" cy="3060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854008-44F7-0EB9-9ACB-589A16455AB7}"/>
              </a:ext>
            </a:extLst>
          </p:cNvPr>
          <p:cNvSpPr txBox="1"/>
          <p:nvPr/>
        </p:nvSpPr>
        <p:spPr>
          <a:xfrm>
            <a:off x="1762381" y="308010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9F287-61CF-32FD-99F6-FA83B3381625}"/>
              </a:ext>
            </a:extLst>
          </p:cNvPr>
          <p:cNvGrpSpPr/>
          <p:nvPr/>
        </p:nvGrpSpPr>
        <p:grpSpPr>
          <a:xfrm>
            <a:off x="1404759" y="3618963"/>
            <a:ext cx="1057118" cy="2448571"/>
            <a:chOff x="1404759" y="3618963"/>
            <a:chExt cx="1057118" cy="24485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8BEFC37-38DE-96D9-F369-B15A83E34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FCA2AC-A5D5-5B28-CDD6-D52EDCD0F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8895BE-911D-B807-2FD6-37E534B57EDE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-1</a:t>
              </a: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8C651660-FE68-AFE5-1183-63A009D9974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</p:spTree>
    <p:extLst>
      <p:ext uri="{BB962C8B-B14F-4D97-AF65-F5344CB8AC3E}">
        <p14:creationId xmlns:p14="http://schemas.microsoft.com/office/powerpoint/2010/main" val="296601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39142E-A5F7-93F0-35AB-AA4040911823}"/>
              </a:ext>
            </a:extLst>
          </p:cNvPr>
          <p:cNvSpPr txBox="1"/>
          <p:nvPr/>
        </p:nvSpPr>
        <p:spPr>
          <a:xfrm>
            <a:off x="3924897" y="159120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8AAE7-9D08-A38C-C5AC-4BEADBDB73A1}"/>
              </a:ext>
            </a:extLst>
          </p:cNvPr>
          <p:cNvSpPr txBox="1"/>
          <p:nvPr/>
        </p:nvSpPr>
        <p:spPr>
          <a:xfrm>
            <a:off x="7304926" y="2289307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Select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/>
              <a:t>expand</a:t>
            </a:r>
            <a:endParaRPr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BA8F-46BA-9077-5C95-DA07D75FC890}"/>
              </a:ext>
            </a:extLst>
          </p:cNvPr>
          <p:cNvSpPr txBox="1"/>
          <p:nvPr/>
        </p:nvSpPr>
        <p:spPr>
          <a:xfrm>
            <a:off x="7304926" y="3241869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Rollout</a:t>
            </a:r>
            <a:endParaRPr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50F88-FCA4-DB19-3073-D7FF000C617C}"/>
              </a:ext>
            </a:extLst>
          </p:cNvPr>
          <p:cNvSpPr txBox="1"/>
          <p:nvPr/>
        </p:nvSpPr>
        <p:spPr>
          <a:xfrm>
            <a:off x="7304926" y="4194431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FF0000"/>
                </a:solidFill>
              </a:rPr>
              <a:t>Backpropagate</a:t>
            </a:r>
            <a:endParaRPr sz="4000">
              <a:solidFill>
                <a:srgbClr val="FF0000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E4000D2-2534-9DFC-AD2E-6C4B3FE2A5DB}"/>
              </a:ext>
            </a:extLst>
          </p:cNvPr>
          <p:cNvCxnSpPr>
            <a:cxnSpLocks/>
          </p:cNvCxnSpPr>
          <p:nvPr/>
        </p:nvCxnSpPr>
        <p:spPr>
          <a:xfrm flipH="1">
            <a:off x="2884868" y="1986271"/>
            <a:ext cx="1129403" cy="4349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145350-25F9-73D5-1062-FDC1F57444F9}"/>
              </a:ext>
            </a:extLst>
          </p:cNvPr>
          <p:cNvSpPr txBox="1"/>
          <p:nvPr/>
        </p:nvSpPr>
        <p:spPr>
          <a:xfrm>
            <a:off x="2621013" y="24103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a=0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47A04C-9899-D89E-827E-5DB32D71DEE4}"/>
              </a:ext>
            </a:extLst>
          </p:cNvPr>
          <p:cNvCxnSpPr>
            <a:cxnSpLocks/>
          </p:cNvCxnSpPr>
          <p:nvPr/>
        </p:nvCxnSpPr>
        <p:spPr>
          <a:xfrm flipH="1">
            <a:off x="2011007" y="2774073"/>
            <a:ext cx="610006" cy="3060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854008-44F7-0EB9-9ACB-589A16455AB7}"/>
              </a:ext>
            </a:extLst>
          </p:cNvPr>
          <p:cNvSpPr txBox="1"/>
          <p:nvPr/>
        </p:nvSpPr>
        <p:spPr>
          <a:xfrm>
            <a:off x="1762381" y="308010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9F287-61CF-32FD-99F6-FA83B3381625}"/>
              </a:ext>
            </a:extLst>
          </p:cNvPr>
          <p:cNvGrpSpPr/>
          <p:nvPr/>
        </p:nvGrpSpPr>
        <p:grpSpPr>
          <a:xfrm>
            <a:off x="1404759" y="3618963"/>
            <a:ext cx="1057118" cy="2448571"/>
            <a:chOff x="1404759" y="3618963"/>
            <a:chExt cx="1057118" cy="24485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8BEFC37-38DE-96D9-F369-B15A83E34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FCA2AC-A5D5-5B28-CDD6-D52EDCD0F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8895BE-911D-B807-2FD6-37E534B57EDE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-1</a:t>
              </a:r>
              <a:endParaRPr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36A49DF-A236-CE81-5F89-2E4561C42EE4}"/>
              </a:ext>
            </a:extLst>
          </p:cNvPr>
          <p:cNvCxnSpPr>
            <a:cxnSpLocks/>
          </p:cNvCxnSpPr>
          <p:nvPr/>
        </p:nvCxnSpPr>
        <p:spPr>
          <a:xfrm flipV="1">
            <a:off x="2461877" y="3429000"/>
            <a:ext cx="0" cy="25816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CF6D31-50C1-3025-70D9-0DD825ECB305}"/>
              </a:ext>
            </a:extLst>
          </p:cNvPr>
          <p:cNvCxnSpPr>
            <a:cxnSpLocks/>
          </p:cNvCxnSpPr>
          <p:nvPr/>
        </p:nvCxnSpPr>
        <p:spPr>
          <a:xfrm flipV="1">
            <a:off x="2461877" y="2799070"/>
            <a:ext cx="686845" cy="6299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305455-8DCD-B0D7-5E95-38E85EA5425E}"/>
              </a:ext>
            </a:extLst>
          </p:cNvPr>
          <p:cNvCxnSpPr>
            <a:cxnSpLocks/>
          </p:cNvCxnSpPr>
          <p:nvPr/>
        </p:nvCxnSpPr>
        <p:spPr>
          <a:xfrm flipV="1">
            <a:off x="3148722" y="2027502"/>
            <a:ext cx="891172" cy="7465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4AD0206-F235-6C6C-1DDA-4232648C00D5}"/>
              </a:ext>
            </a:extLst>
          </p:cNvPr>
          <p:cNvSpPr txBox="1"/>
          <p:nvPr/>
        </p:nvSpPr>
        <p:spPr>
          <a:xfrm>
            <a:off x="871209" y="2553769"/>
            <a:ext cx="88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+=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-1</a:t>
            </a:r>
          </a:p>
          <a:p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+=</a:t>
            </a:r>
            <a:r>
              <a:rPr lang="zh-CN" altLang="en-US">
                <a:solidFill>
                  <a:srgbClr val="FF0000"/>
                </a:solidFill>
              </a:rPr>
              <a:t>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330E60-4CF2-006B-8DF2-66A9153A7F01}"/>
              </a:ext>
            </a:extLst>
          </p:cNvPr>
          <p:cNvSpPr txBox="1"/>
          <p:nvPr/>
        </p:nvSpPr>
        <p:spPr>
          <a:xfrm>
            <a:off x="1890240" y="1841178"/>
            <a:ext cx="88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+=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-1</a:t>
            </a:r>
          </a:p>
          <a:p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+=</a:t>
            </a:r>
            <a:r>
              <a:rPr lang="zh-CN" altLang="en-US">
                <a:solidFill>
                  <a:srgbClr val="FF0000"/>
                </a:solidFill>
              </a:rPr>
              <a:t>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B21DA6-32B1-4BCC-2F0A-DCA2BF3FBAE0}"/>
              </a:ext>
            </a:extLst>
          </p:cNvPr>
          <p:cNvSpPr txBox="1"/>
          <p:nvPr/>
        </p:nvSpPr>
        <p:spPr>
          <a:xfrm>
            <a:off x="3215161" y="1220779"/>
            <a:ext cx="88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+=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-1</a:t>
            </a:r>
          </a:p>
          <a:p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+=</a:t>
            </a:r>
            <a:r>
              <a:rPr lang="zh-CN" altLang="en-US">
                <a:solidFill>
                  <a:srgbClr val="FF0000"/>
                </a:solidFill>
              </a:rPr>
              <a:t>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F3EF852-278F-4D85-142E-4A5EF1750144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</p:spTree>
    <p:extLst>
      <p:ext uri="{BB962C8B-B14F-4D97-AF65-F5344CB8AC3E}">
        <p14:creationId xmlns:p14="http://schemas.microsoft.com/office/powerpoint/2010/main" val="109811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48AAE7-9D08-A38C-C5AC-4BEADBDB73A1}"/>
              </a:ext>
            </a:extLst>
          </p:cNvPr>
          <p:cNvSpPr txBox="1"/>
          <p:nvPr/>
        </p:nvSpPr>
        <p:spPr>
          <a:xfrm>
            <a:off x="7304926" y="2289307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Select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/>
              <a:t>expand</a:t>
            </a:r>
            <a:endParaRPr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BA8F-46BA-9077-5C95-DA07D75FC890}"/>
              </a:ext>
            </a:extLst>
          </p:cNvPr>
          <p:cNvSpPr txBox="1"/>
          <p:nvPr/>
        </p:nvSpPr>
        <p:spPr>
          <a:xfrm>
            <a:off x="7304926" y="3241869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Rollout</a:t>
            </a:r>
            <a:endParaRPr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50F88-FCA4-DB19-3073-D7FF000C617C}"/>
              </a:ext>
            </a:extLst>
          </p:cNvPr>
          <p:cNvSpPr txBox="1"/>
          <p:nvPr/>
        </p:nvSpPr>
        <p:spPr>
          <a:xfrm>
            <a:off x="7304926" y="4194431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Backpropagate</a:t>
            </a:r>
            <a:endParaRPr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CFECB-ACBF-1001-66B6-50B046FFCDA3}"/>
              </a:ext>
            </a:extLst>
          </p:cNvPr>
          <p:cNvSpPr txBox="1"/>
          <p:nvPr/>
        </p:nvSpPr>
        <p:spPr>
          <a:xfrm>
            <a:off x="3924897" y="159120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ED7A9B-D617-37CC-6B23-A26070BED9CD}"/>
              </a:ext>
            </a:extLst>
          </p:cNvPr>
          <p:cNvCxnSpPr>
            <a:cxnSpLocks/>
          </p:cNvCxnSpPr>
          <p:nvPr/>
        </p:nvCxnSpPr>
        <p:spPr>
          <a:xfrm flipH="1">
            <a:off x="2884868" y="1986271"/>
            <a:ext cx="1129403" cy="4349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A0ED58-0A3B-A739-A50F-95E53F22CD94}"/>
              </a:ext>
            </a:extLst>
          </p:cNvPr>
          <p:cNvSpPr txBox="1"/>
          <p:nvPr/>
        </p:nvSpPr>
        <p:spPr>
          <a:xfrm>
            <a:off x="2621013" y="24103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a=0</a:t>
            </a:r>
            <a:endParaRPr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D0FE3F-7377-CB41-FF53-E6C2E347583E}"/>
              </a:ext>
            </a:extLst>
          </p:cNvPr>
          <p:cNvCxnSpPr>
            <a:cxnSpLocks/>
          </p:cNvCxnSpPr>
          <p:nvPr/>
        </p:nvCxnSpPr>
        <p:spPr>
          <a:xfrm flipH="1">
            <a:off x="2011007" y="2774073"/>
            <a:ext cx="610006" cy="3060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D581D9-F0CF-8E94-40CB-3CCF465C7AC0}"/>
              </a:ext>
            </a:extLst>
          </p:cNvPr>
          <p:cNvSpPr txBox="1"/>
          <p:nvPr/>
        </p:nvSpPr>
        <p:spPr>
          <a:xfrm>
            <a:off x="1762381" y="308010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AA8C93-489A-75C5-2CEB-B278EF55595D}"/>
              </a:ext>
            </a:extLst>
          </p:cNvPr>
          <p:cNvGrpSpPr/>
          <p:nvPr/>
        </p:nvGrpSpPr>
        <p:grpSpPr>
          <a:xfrm>
            <a:off x="1404759" y="3618963"/>
            <a:ext cx="1057118" cy="2448571"/>
            <a:chOff x="1404759" y="3618963"/>
            <a:chExt cx="1057118" cy="244857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F4A7D6C-233E-98A9-FFF7-2CDE72865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829AECF-3BF0-6607-FEEB-5296AD82F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8DAED8-EDC8-E341-3324-4149D5DF4472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-1</a:t>
              </a:r>
              <a:endParaRPr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ED8109-3E11-4DEC-8C22-6DFA92C0301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758728" y="1960534"/>
            <a:ext cx="337049" cy="4606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67EB290-0E16-76C8-6B4F-DC270E744B18}"/>
              </a:ext>
            </a:extLst>
          </p:cNvPr>
          <p:cNvSpPr txBox="1"/>
          <p:nvPr/>
        </p:nvSpPr>
        <p:spPr>
          <a:xfrm>
            <a:off x="3427172" y="239349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046E2A-EB6D-FB62-1BF9-F9ADFF153CDE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3140410" y="2762829"/>
            <a:ext cx="550617" cy="4028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F476A6-8C21-4E3C-7464-8DC05609237A}"/>
              </a:ext>
            </a:extLst>
          </p:cNvPr>
          <p:cNvSpPr txBox="1"/>
          <p:nvPr/>
        </p:nvSpPr>
        <p:spPr>
          <a:xfrm>
            <a:off x="2891784" y="316566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033E20-8769-2314-56A9-F4A110C4B085}"/>
              </a:ext>
            </a:extLst>
          </p:cNvPr>
          <p:cNvGrpSpPr/>
          <p:nvPr/>
        </p:nvGrpSpPr>
        <p:grpSpPr>
          <a:xfrm>
            <a:off x="2534162" y="3704520"/>
            <a:ext cx="1057118" cy="2448571"/>
            <a:chOff x="1404759" y="3618963"/>
            <a:chExt cx="1057118" cy="244857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19EE36A-B010-37BA-ACBE-58007D47D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A3C6BA2-C843-C607-8913-A2215F7D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DDE3AD-7DD2-3E8B-9745-343F9DDE60D8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1</a:t>
              </a:r>
              <a:endParaRPr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62D0153-0238-17B1-BE27-FC1C320E6333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</p:spTree>
    <p:extLst>
      <p:ext uri="{BB962C8B-B14F-4D97-AF65-F5344CB8AC3E}">
        <p14:creationId xmlns:p14="http://schemas.microsoft.com/office/powerpoint/2010/main" val="134180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48AAE7-9D08-A38C-C5AC-4BEADBDB73A1}"/>
              </a:ext>
            </a:extLst>
          </p:cNvPr>
          <p:cNvSpPr txBox="1"/>
          <p:nvPr/>
        </p:nvSpPr>
        <p:spPr>
          <a:xfrm>
            <a:off x="7304926" y="2289307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Select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/>
              <a:t>expand</a:t>
            </a:r>
            <a:endParaRPr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BA8F-46BA-9077-5C95-DA07D75FC890}"/>
              </a:ext>
            </a:extLst>
          </p:cNvPr>
          <p:cNvSpPr txBox="1"/>
          <p:nvPr/>
        </p:nvSpPr>
        <p:spPr>
          <a:xfrm>
            <a:off x="7304926" y="3241869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Rollout</a:t>
            </a:r>
            <a:endParaRPr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50F88-FCA4-DB19-3073-D7FF000C617C}"/>
              </a:ext>
            </a:extLst>
          </p:cNvPr>
          <p:cNvSpPr txBox="1"/>
          <p:nvPr/>
        </p:nvSpPr>
        <p:spPr>
          <a:xfrm>
            <a:off x="7304926" y="4194431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Backpropagate</a:t>
            </a:r>
            <a:endParaRPr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CFECB-ACBF-1001-66B6-50B046FFCDA3}"/>
              </a:ext>
            </a:extLst>
          </p:cNvPr>
          <p:cNvSpPr txBox="1"/>
          <p:nvPr/>
        </p:nvSpPr>
        <p:spPr>
          <a:xfrm>
            <a:off x="3924897" y="159120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ED7A9B-D617-37CC-6B23-A26070BED9CD}"/>
              </a:ext>
            </a:extLst>
          </p:cNvPr>
          <p:cNvCxnSpPr>
            <a:cxnSpLocks/>
          </p:cNvCxnSpPr>
          <p:nvPr/>
        </p:nvCxnSpPr>
        <p:spPr>
          <a:xfrm flipH="1">
            <a:off x="2884868" y="1986271"/>
            <a:ext cx="1129403" cy="4349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A0ED58-0A3B-A739-A50F-95E53F22CD94}"/>
              </a:ext>
            </a:extLst>
          </p:cNvPr>
          <p:cNvSpPr txBox="1"/>
          <p:nvPr/>
        </p:nvSpPr>
        <p:spPr>
          <a:xfrm>
            <a:off x="2621013" y="24103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a=0</a:t>
            </a:r>
            <a:endParaRPr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D0FE3F-7377-CB41-FF53-E6C2E347583E}"/>
              </a:ext>
            </a:extLst>
          </p:cNvPr>
          <p:cNvCxnSpPr>
            <a:cxnSpLocks/>
          </p:cNvCxnSpPr>
          <p:nvPr/>
        </p:nvCxnSpPr>
        <p:spPr>
          <a:xfrm flipH="1">
            <a:off x="2011007" y="2774073"/>
            <a:ext cx="610006" cy="3060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D581D9-F0CF-8E94-40CB-3CCF465C7AC0}"/>
              </a:ext>
            </a:extLst>
          </p:cNvPr>
          <p:cNvSpPr txBox="1"/>
          <p:nvPr/>
        </p:nvSpPr>
        <p:spPr>
          <a:xfrm>
            <a:off x="1762381" y="308010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AA8C93-489A-75C5-2CEB-B278EF55595D}"/>
              </a:ext>
            </a:extLst>
          </p:cNvPr>
          <p:cNvGrpSpPr/>
          <p:nvPr/>
        </p:nvGrpSpPr>
        <p:grpSpPr>
          <a:xfrm>
            <a:off x="1404759" y="3618963"/>
            <a:ext cx="1057118" cy="2448571"/>
            <a:chOff x="1404759" y="3618963"/>
            <a:chExt cx="1057118" cy="244857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F4A7D6C-233E-98A9-FFF7-2CDE72865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829AECF-3BF0-6607-FEEB-5296AD82F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8DAED8-EDC8-E341-3324-4149D5DF4472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-1</a:t>
              </a:r>
              <a:endParaRPr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ED8109-3E11-4DEC-8C22-6DFA92C0301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758728" y="1960534"/>
            <a:ext cx="337049" cy="4606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67EB290-0E16-76C8-6B4F-DC270E744B18}"/>
              </a:ext>
            </a:extLst>
          </p:cNvPr>
          <p:cNvSpPr txBox="1"/>
          <p:nvPr/>
        </p:nvSpPr>
        <p:spPr>
          <a:xfrm>
            <a:off x="3427172" y="239349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046E2A-EB6D-FB62-1BF9-F9ADFF153CDE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3140410" y="2762829"/>
            <a:ext cx="550617" cy="4028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F476A6-8C21-4E3C-7464-8DC05609237A}"/>
              </a:ext>
            </a:extLst>
          </p:cNvPr>
          <p:cNvSpPr txBox="1"/>
          <p:nvPr/>
        </p:nvSpPr>
        <p:spPr>
          <a:xfrm>
            <a:off x="2891784" y="316566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033E20-8769-2314-56A9-F4A110C4B085}"/>
              </a:ext>
            </a:extLst>
          </p:cNvPr>
          <p:cNvGrpSpPr/>
          <p:nvPr/>
        </p:nvGrpSpPr>
        <p:grpSpPr>
          <a:xfrm>
            <a:off x="2534162" y="3704520"/>
            <a:ext cx="1057118" cy="2448571"/>
            <a:chOff x="1404759" y="3618963"/>
            <a:chExt cx="1057118" cy="244857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19EE36A-B010-37BA-ACBE-58007D47D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A3C6BA2-C843-C607-8913-A2215F7D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DDE3AD-7DD2-3E8B-9745-343F9DDE60D8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1</a:t>
              </a:r>
              <a:endParaRPr/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19489CE-763E-CBCA-C726-5FF4D6F2642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95777" y="1960534"/>
            <a:ext cx="170880" cy="563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C4C7DA-8C7C-A1B4-6FCD-22EE4BAE3495}"/>
              </a:ext>
            </a:extLst>
          </p:cNvPr>
          <p:cNvSpPr txBox="1"/>
          <p:nvPr/>
        </p:nvSpPr>
        <p:spPr>
          <a:xfrm>
            <a:off x="4029499" y="243410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D51DA7-EBF4-AB48-0035-75A96C63C85B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134060" y="2803439"/>
            <a:ext cx="159294" cy="3954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F4C598-2B5D-00A8-B11C-110D126B2992}"/>
              </a:ext>
            </a:extLst>
          </p:cNvPr>
          <p:cNvSpPr txBox="1"/>
          <p:nvPr/>
        </p:nvSpPr>
        <p:spPr>
          <a:xfrm>
            <a:off x="3885434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77FF38-31D6-A2C5-A400-7C6A03926E65}"/>
              </a:ext>
            </a:extLst>
          </p:cNvPr>
          <p:cNvGrpSpPr/>
          <p:nvPr/>
        </p:nvGrpSpPr>
        <p:grpSpPr>
          <a:xfrm>
            <a:off x="3567218" y="3678031"/>
            <a:ext cx="1057118" cy="2448571"/>
            <a:chOff x="1404759" y="3618963"/>
            <a:chExt cx="1057118" cy="24485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5325F9-FFE3-00D0-E705-F3C92B20F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F0CB34-DD47-68C3-04B4-F3966BA68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966292-3643-27B0-2520-D8D1F3D92CDB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1</a:t>
              </a:r>
              <a:endParaRPr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831D4-36C4-80BE-F929-41F84E3E1B47}"/>
              </a:ext>
            </a:extLst>
          </p:cNvPr>
          <p:cNvCxnSpPr>
            <a:cxnSpLocks/>
          </p:cNvCxnSpPr>
          <p:nvPr/>
        </p:nvCxnSpPr>
        <p:spPr>
          <a:xfrm>
            <a:off x="4278126" y="1932261"/>
            <a:ext cx="691511" cy="50862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EDA252-4505-D5B2-BC48-499B67EFD3E8}"/>
              </a:ext>
            </a:extLst>
          </p:cNvPr>
          <p:cNvSpPr txBox="1"/>
          <p:nvPr/>
        </p:nvSpPr>
        <p:spPr>
          <a:xfrm>
            <a:off x="4698104" y="2419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</a:t>
            </a:r>
            <a:endParaRPr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0B94B0-F02F-2235-FD59-2DDAEFACAE19}"/>
              </a:ext>
            </a:extLst>
          </p:cNvPr>
          <p:cNvCxnSpPr>
            <a:cxnSpLocks/>
            <a:stCxn id="18" idx="2"/>
            <a:endCxn id="43" idx="0"/>
          </p:cNvCxnSpPr>
          <p:nvPr/>
        </p:nvCxnSpPr>
        <p:spPr>
          <a:xfrm>
            <a:off x="4961959" y="2788679"/>
            <a:ext cx="76488" cy="4102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B5DBF1-E9EB-5154-2215-432BD48C4508}"/>
              </a:ext>
            </a:extLst>
          </p:cNvPr>
          <p:cNvSpPr txBox="1"/>
          <p:nvPr/>
        </p:nvSpPr>
        <p:spPr>
          <a:xfrm>
            <a:off x="4789821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C599D3-C331-7D52-773F-C3EBAE782FD1}"/>
              </a:ext>
            </a:extLst>
          </p:cNvPr>
          <p:cNvGrpSpPr/>
          <p:nvPr/>
        </p:nvGrpSpPr>
        <p:grpSpPr>
          <a:xfrm>
            <a:off x="4552015" y="3618963"/>
            <a:ext cx="1057118" cy="2448571"/>
            <a:chOff x="1404759" y="3618963"/>
            <a:chExt cx="1057118" cy="244857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2AD690B-AC9B-E209-61C5-30347FEBC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DDB0CC-2BD3-117C-89EF-B12993DF6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02708C-21B2-55E5-519D-4E74D91F3342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1</a:t>
              </a:r>
              <a:endParaRPr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BCD98192-40DA-5445-BB7C-EFEB6DFBB04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</p:spTree>
    <p:extLst>
      <p:ext uri="{BB962C8B-B14F-4D97-AF65-F5344CB8AC3E}">
        <p14:creationId xmlns:p14="http://schemas.microsoft.com/office/powerpoint/2010/main" val="117257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48AAE7-9D08-A38C-C5AC-4BEADBDB73A1}"/>
              </a:ext>
            </a:extLst>
          </p:cNvPr>
          <p:cNvSpPr txBox="1"/>
          <p:nvPr/>
        </p:nvSpPr>
        <p:spPr>
          <a:xfrm>
            <a:off x="7304926" y="2289307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FF0000"/>
                </a:solidFill>
              </a:rPr>
              <a:t>Select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/>
              <a:t>expand</a:t>
            </a:r>
            <a:endParaRPr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BA8F-46BA-9077-5C95-DA07D75FC890}"/>
              </a:ext>
            </a:extLst>
          </p:cNvPr>
          <p:cNvSpPr txBox="1"/>
          <p:nvPr/>
        </p:nvSpPr>
        <p:spPr>
          <a:xfrm>
            <a:off x="7304926" y="3241869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Rollout</a:t>
            </a:r>
            <a:endParaRPr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50F88-FCA4-DB19-3073-D7FF000C617C}"/>
              </a:ext>
            </a:extLst>
          </p:cNvPr>
          <p:cNvSpPr txBox="1"/>
          <p:nvPr/>
        </p:nvSpPr>
        <p:spPr>
          <a:xfrm>
            <a:off x="7304926" y="4194431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Backpropagate</a:t>
            </a:r>
            <a:endParaRPr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CFECB-ACBF-1001-66B6-50B046FFCDA3}"/>
              </a:ext>
            </a:extLst>
          </p:cNvPr>
          <p:cNvSpPr txBox="1"/>
          <p:nvPr/>
        </p:nvSpPr>
        <p:spPr>
          <a:xfrm>
            <a:off x="3924897" y="159120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ED7A9B-D617-37CC-6B23-A26070BED9CD}"/>
              </a:ext>
            </a:extLst>
          </p:cNvPr>
          <p:cNvCxnSpPr>
            <a:cxnSpLocks/>
          </p:cNvCxnSpPr>
          <p:nvPr/>
        </p:nvCxnSpPr>
        <p:spPr>
          <a:xfrm flipH="1">
            <a:off x="2884868" y="1986271"/>
            <a:ext cx="1129403" cy="4349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A0ED58-0A3B-A739-A50F-95E53F22CD94}"/>
              </a:ext>
            </a:extLst>
          </p:cNvPr>
          <p:cNvSpPr txBox="1"/>
          <p:nvPr/>
        </p:nvSpPr>
        <p:spPr>
          <a:xfrm>
            <a:off x="2621013" y="24103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a=0</a:t>
            </a:r>
            <a:endParaRPr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D0FE3F-7377-CB41-FF53-E6C2E347583E}"/>
              </a:ext>
            </a:extLst>
          </p:cNvPr>
          <p:cNvCxnSpPr>
            <a:cxnSpLocks/>
          </p:cNvCxnSpPr>
          <p:nvPr/>
        </p:nvCxnSpPr>
        <p:spPr>
          <a:xfrm flipH="1">
            <a:off x="2011007" y="2774073"/>
            <a:ext cx="610006" cy="3060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D581D9-F0CF-8E94-40CB-3CCF465C7AC0}"/>
              </a:ext>
            </a:extLst>
          </p:cNvPr>
          <p:cNvSpPr txBox="1"/>
          <p:nvPr/>
        </p:nvSpPr>
        <p:spPr>
          <a:xfrm>
            <a:off x="1762381" y="308010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ED8109-3E11-4DEC-8C22-6DFA92C0301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758728" y="1960534"/>
            <a:ext cx="337049" cy="4606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67EB290-0E16-76C8-6B4F-DC270E744B18}"/>
              </a:ext>
            </a:extLst>
          </p:cNvPr>
          <p:cNvSpPr txBox="1"/>
          <p:nvPr/>
        </p:nvSpPr>
        <p:spPr>
          <a:xfrm>
            <a:off x="3427172" y="239349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046E2A-EB6D-FB62-1BF9-F9ADFF153CDE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3140410" y="2762829"/>
            <a:ext cx="550617" cy="4028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F476A6-8C21-4E3C-7464-8DC05609237A}"/>
              </a:ext>
            </a:extLst>
          </p:cNvPr>
          <p:cNvSpPr txBox="1"/>
          <p:nvPr/>
        </p:nvSpPr>
        <p:spPr>
          <a:xfrm>
            <a:off x="2891784" y="316566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19489CE-763E-CBCA-C726-5FF4D6F2642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95777" y="1960534"/>
            <a:ext cx="170880" cy="563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C4C7DA-8C7C-A1B4-6FCD-22EE4BAE3495}"/>
              </a:ext>
            </a:extLst>
          </p:cNvPr>
          <p:cNvSpPr txBox="1"/>
          <p:nvPr/>
        </p:nvSpPr>
        <p:spPr>
          <a:xfrm>
            <a:off x="4029499" y="243410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D51DA7-EBF4-AB48-0035-75A96C63C85B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134060" y="2803439"/>
            <a:ext cx="159294" cy="3954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F4C598-2B5D-00A8-B11C-110D126B2992}"/>
              </a:ext>
            </a:extLst>
          </p:cNvPr>
          <p:cNvSpPr txBox="1"/>
          <p:nvPr/>
        </p:nvSpPr>
        <p:spPr>
          <a:xfrm>
            <a:off x="3885434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831D4-36C4-80BE-F929-41F84E3E1B47}"/>
              </a:ext>
            </a:extLst>
          </p:cNvPr>
          <p:cNvCxnSpPr>
            <a:cxnSpLocks/>
          </p:cNvCxnSpPr>
          <p:nvPr/>
        </p:nvCxnSpPr>
        <p:spPr>
          <a:xfrm>
            <a:off x="4278126" y="1932261"/>
            <a:ext cx="691511" cy="50862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EDA252-4505-D5B2-BC48-499B67EFD3E8}"/>
              </a:ext>
            </a:extLst>
          </p:cNvPr>
          <p:cNvSpPr txBox="1"/>
          <p:nvPr/>
        </p:nvSpPr>
        <p:spPr>
          <a:xfrm>
            <a:off x="4698104" y="2419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</a:t>
            </a:r>
            <a:endParaRPr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0B94B0-F02F-2235-FD59-2DDAEFACAE19}"/>
              </a:ext>
            </a:extLst>
          </p:cNvPr>
          <p:cNvCxnSpPr>
            <a:cxnSpLocks/>
            <a:stCxn id="18" idx="2"/>
            <a:endCxn id="43" idx="0"/>
          </p:cNvCxnSpPr>
          <p:nvPr/>
        </p:nvCxnSpPr>
        <p:spPr>
          <a:xfrm>
            <a:off x="4961959" y="2788679"/>
            <a:ext cx="76488" cy="4102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B5DBF1-E9EB-5154-2215-432BD48C4508}"/>
              </a:ext>
            </a:extLst>
          </p:cNvPr>
          <p:cNvSpPr txBox="1"/>
          <p:nvPr/>
        </p:nvSpPr>
        <p:spPr>
          <a:xfrm>
            <a:off x="4789821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EC9A-DA98-144B-7061-268E504BC566}"/>
              </a:ext>
            </a:extLst>
          </p:cNvPr>
          <p:cNvSpPr txBox="1"/>
          <p:nvPr/>
        </p:nvSpPr>
        <p:spPr>
          <a:xfrm>
            <a:off x="1887571" y="2702115"/>
            <a:ext cx="8830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-3</a:t>
            </a:r>
          </a:p>
          <a:p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FB53A-3B63-AC67-9CD6-E1BF09B0BF64}"/>
              </a:ext>
            </a:extLst>
          </p:cNvPr>
          <p:cNvSpPr txBox="1"/>
          <p:nvPr/>
        </p:nvSpPr>
        <p:spPr>
          <a:xfrm>
            <a:off x="2907555" y="2781264"/>
            <a:ext cx="8830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</a:p>
          <a:p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6536D-50CC-239F-A737-1233A4EAAD09}"/>
              </a:ext>
            </a:extLst>
          </p:cNvPr>
          <p:cNvSpPr txBox="1"/>
          <p:nvPr/>
        </p:nvSpPr>
        <p:spPr>
          <a:xfrm>
            <a:off x="3036413" y="1301136"/>
            <a:ext cx="88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</a:p>
          <a:p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 </a:t>
            </a:r>
            <a:r>
              <a:rPr lang="en-US" altLang="zh-CN">
                <a:solidFill>
                  <a:srgbClr val="FF0000"/>
                </a:solidFill>
              </a:rPr>
              <a:t>8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E500B-F461-F524-2133-465434B1A750}"/>
              </a:ext>
            </a:extLst>
          </p:cNvPr>
          <p:cNvSpPr txBox="1"/>
          <p:nvPr/>
        </p:nvSpPr>
        <p:spPr>
          <a:xfrm>
            <a:off x="3962760" y="2756938"/>
            <a:ext cx="8830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-1</a:t>
            </a:r>
          </a:p>
          <a:p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E9B4B-DB35-2D03-706E-CCE2A3D8E8A2}"/>
              </a:ext>
            </a:extLst>
          </p:cNvPr>
          <p:cNvSpPr txBox="1"/>
          <p:nvPr/>
        </p:nvSpPr>
        <p:spPr>
          <a:xfrm>
            <a:off x="5017127" y="2678014"/>
            <a:ext cx="8830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</a:p>
          <a:p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4CEF6A-FF23-D6A2-98BB-7D7710CFB8D2}"/>
              </a:ext>
            </a:extLst>
          </p:cNvPr>
          <p:cNvSpPr txBox="1"/>
          <p:nvPr/>
        </p:nvSpPr>
        <p:spPr>
          <a:xfrm>
            <a:off x="2132008" y="3761846"/>
            <a:ext cx="367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Choose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best</a:t>
            </a:r>
            <a:r>
              <a:rPr lang="zh-CN" altLang="en-US"/>
              <a:t> </a:t>
            </a:r>
            <a:r>
              <a:rPr lang="en-US" altLang="zh-CN"/>
              <a:t>action</a:t>
            </a:r>
            <a:r>
              <a:rPr lang="zh-CN" altLang="en-US"/>
              <a:t> </a:t>
            </a:r>
            <a:r>
              <a:rPr lang="en-US" altLang="zh-CN"/>
              <a:t>using</a:t>
            </a:r>
            <a:r>
              <a:rPr lang="zh-CN" altLang="en-US"/>
              <a:t> </a:t>
            </a:r>
            <a:r>
              <a:rPr lang="en-US" altLang="zh-CN"/>
              <a:t>UCT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E74A6B-3C74-A4D9-D1D5-6ADF14D6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63" y="4720587"/>
            <a:ext cx="4708836" cy="119762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586E43A-F4D7-87B0-D96B-248DFBF3189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</p:spTree>
    <p:extLst>
      <p:ext uri="{BB962C8B-B14F-4D97-AF65-F5344CB8AC3E}">
        <p14:creationId xmlns:p14="http://schemas.microsoft.com/office/powerpoint/2010/main" val="56128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D7011-BB1C-029A-C647-983806256B79}"/>
              </a:ext>
            </a:extLst>
          </p:cNvPr>
          <p:cNvGrpSpPr/>
          <p:nvPr/>
        </p:nvGrpSpPr>
        <p:grpSpPr>
          <a:xfrm>
            <a:off x="1906652" y="1215614"/>
            <a:ext cx="7841226" cy="4646323"/>
            <a:chOff x="1906652" y="1339439"/>
            <a:chExt cx="7841226" cy="4646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B4A738-71DD-CDA3-6AA5-4F3CA54A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52" y="1339439"/>
              <a:ext cx="7841226" cy="46463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EFA5D-1A0C-4966-ECBD-B6AB35D55F3C}"/>
                </a:ext>
              </a:extLst>
            </p:cNvPr>
            <p:cNvGrpSpPr/>
            <p:nvPr/>
          </p:nvGrpSpPr>
          <p:grpSpPr>
            <a:xfrm>
              <a:off x="3495369" y="4404732"/>
              <a:ext cx="4265880" cy="555642"/>
              <a:chOff x="3495369" y="4404732"/>
              <a:chExt cx="4265880" cy="5556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6606C4-211C-DD8D-F6BA-FB951B8BC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15" y="4404732"/>
                <a:ext cx="540834" cy="3902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D7D2948-8335-40C3-2C22-3D091CEA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5369" y="4807974"/>
                <a:ext cx="1597741" cy="1524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585BD20-E69F-33C7-AEFE-6DB66173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-923" b="-4668"/>
          <a:stretch/>
        </p:blipFill>
        <p:spPr>
          <a:xfrm>
            <a:off x="4103354" y="6100748"/>
            <a:ext cx="3985291" cy="4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48AAE7-9D08-A38C-C5AC-4BEADBDB73A1}"/>
              </a:ext>
            </a:extLst>
          </p:cNvPr>
          <p:cNvSpPr txBox="1"/>
          <p:nvPr/>
        </p:nvSpPr>
        <p:spPr>
          <a:xfrm>
            <a:off x="7304926" y="2289307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Select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>
                <a:solidFill>
                  <a:srgbClr val="FF0000"/>
                </a:solidFill>
              </a:rPr>
              <a:t>expand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BA8F-46BA-9077-5C95-DA07D75FC890}"/>
              </a:ext>
            </a:extLst>
          </p:cNvPr>
          <p:cNvSpPr txBox="1"/>
          <p:nvPr/>
        </p:nvSpPr>
        <p:spPr>
          <a:xfrm>
            <a:off x="7304926" y="3241869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Rollout</a:t>
            </a:r>
            <a:endParaRPr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50F88-FCA4-DB19-3073-D7FF000C617C}"/>
              </a:ext>
            </a:extLst>
          </p:cNvPr>
          <p:cNvSpPr txBox="1"/>
          <p:nvPr/>
        </p:nvSpPr>
        <p:spPr>
          <a:xfrm>
            <a:off x="7304926" y="4194431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Backpropagate</a:t>
            </a:r>
            <a:endParaRPr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CFECB-ACBF-1001-66B6-50B046FFCDA3}"/>
              </a:ext>
            </a:extLst>
          </p:cNvPr>
          <p:cNvSpPr txBox="1"/>
          <p:nvPr/>
        </p:nvSpPr>
        <p:spPr>
          <a:xfrm>
            <a:off x="3924897" y="159120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ED7A9B-D617-37CC-6B23-A26070BED9CD}"/>
              </a:ext>
            </a:extLst>
          </p:cNvPr>
          <p:cNvCxnSpPr>
            <a:cxnSpLocks/>
          </p:cNvCxnSpPr>
          <p:nvPr/>
        </p:nvCxnSpPr>
        <p:spPr>
          <a:xfrm flipH="1">
            <a:off x="2884868" y="1986271"/>
            <a:ext cx="1129403" cy="4349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A0ED58-0A3B-A739-A50F-95E53F22CD94}"/>
              </a:ext>
            </a:extLst>
          </p:cNvPr>
          <p:cNvSpPr txBox="1"/>
          <p:nvPr/>
        </p:nvSpPr>
        <p:spPr>
          <a:xfrm>
            <a:off x="2621013" y="24103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a=0</a:t>
            </a:r>
            <a:endParaRPr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D0FE3F-7377-CB41-FF53-E6C2E347583E}"/>
              </a:ext>
            </a:extLst>
          </p:cNvPr>
          <p:cNvCxnSpPr>
            <a:cxnSpLocks/>
          </p:cNvCxnSpPr>
          <p:nvPr/>
        </p:nvCxnSpPr>
        <p:spPr>
          <a:xfrm flipH="1">
            <a:off x="2011007" y="2774073"/>
            <a:ext cx="610006" cy="3060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D581D9-F0CF-8E94-40CB-3CCF465C7AC0}"/>
              </a:ext>
            </a:extLst>
          </p:cNvPr>
          <p:cNvSpPr txBox="1"/>
          <p:nvPr/>
        </p:nvSpPr>
        <p:spPr>
          <a:xfrm>
            <a:off x="1762381" y="308010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ED8109-3E11-4DEC-8C22-6DFA92C0301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758728" y="1960534"/>
            <a:ext cx="337049" cy="4606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67EB290-0E16-76C8-6B4F-DC270E744B18}"/>
              </a:ext>
            </a:extLst>
          </p:cNvPr>
          <p:cNvSpPr txBox="1"/>
          <p:nvPr/>
        </p:nvSpPr>
        <p:spPr>
          <a:xfrm>
            <a:off x="3427172" y="239349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046E2A-EB6D-FB62-1BF9-F9ADFF153CDE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3140410" y="2762829"/>
            <a:ext cx="550617" cy="4028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F476A6-8C21-4E3C-7464-8DC05609237A}"/>
              </a:ext>
            </a:extLst>
          </p:cNvPr>
          <p:cNvSpPr txBox="1"/>
          <p:nvPr/>
        </p:nvSpPr>
        <p:spPr>
          <a:xfrm>
            <a:off x="2891784" y="316566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19489CE-763E-CBCA-C726-5FF4D6F2642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95777" y="1960534"/>
            <a:ext cx="170880" cy="563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C4C7DA-8C7C-A1B4-6FCD-22EE4BAE3495}"/>
              </a:ext>
            </a:extLst>
          </p:cNvPr>
          <p:cNvSpPr txBox="1"/>
          <p:nvPr/>
        </p:nvSpPr>
        <p:spPr>
          <a:xfrm>
            <a:off x="4029499" y="243410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D51DA7-EBF4-AB48-0035-75A96C63C85B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134060" y="2803439"/>
            <a:ext cx="159294" cy="3954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F4C598-2B5D-00A8-B11C-110D126B2992}"/>
              </a:ext>
            </a:extLst>
          </p:cNvPr>
          <p:cNvSpPr txBox="1"/>
          <p:nvPr/>
        </p:nvSpPr>
        <p:spPr>
          <a:xfrm>
            <a:off x="3885434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831D4-36C4-80BE-F929-41F84E3E1B47}"/>
              </a:ext>
            </a:extLst>
          </p:cNvPr>
          <p:cNvCxnSpPr>
            <a:cxnSpLocks/>
          </p:cNvCxnSpPr>
          <p:nvPr/>
        </p:nvCxnSpPr>
        <p:spPr>
          <a:xfrm>
            <a:off x="4278126" y="1932261"/>
            <a:ext cx="691511" cy="50862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EDA252-4505-D5B2-BC48-499B67EFD3E8}"/>
              </a:ext>
            </a:extLst>
          </p:cNvPr>
          <p:cNvSpPr txBox="1"/>
          <p:nvPr/>
        </p:nvSpPr>
        <p:spPr>
          <a:xfrm>
            <a:off x="4698104" y="2419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a=3</a:t>
            </a:r>
            <a:endParaRPr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0B94B0-F02F-2235-FD59-2DDAEFACAE19}"/>
              </a:ext>
            </a:extLst>
          </p:cNvPr>
          <p:cNvCxnSpPr>
            <a:cxnSpLocks/>
            <a:stCxn id="18" idx="2"/>
            <a:endCxn id="43" idx="0"/>
          </p:cNvCxnSpPr>
          <p:nvPr/>
        </p:nvCxnSpPr>
        <p:spPr>
          <a:xfrm>
            <a:off x="4961959" y="2788679"/>
            <a:ext cx="76488" cy="4102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B5DBF1-E9EB-5154-2215-432BD48C4508}"/>
              </a:ext>
            </a:extLst>
          </p:cNvPr>
          <p:cNvSpPr txBox="1"/>
          <p:nvPr/>
        </p:nvSpPr>
        <p:spPr>
          <a:xfrm>
            <a:off x="4789821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17318E-DE45-D960-FEBA-CF3DCA81E9B4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3029757" y="3534993"/>
            <a:ext cx="110653" cy="5432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6C21F0-780F-DA49-AF18-CFC1821C90F5}"/>
              </a:ext>
            </a:extLst>
          </p:cNvPr>
          <p:cNvSpPr txBox="1"/>
          <p:nvPr/>
        </p:nvSpPr>
        <p:spPr>
          <a:xfrm>
            <a:off x="2765902" y="406131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</a:t>
            </a: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661C27-DB42-DDFE-BCCE-758DC3FF6EF2}"/>
              </a:ext>
            </a:extLst>
          </p:cNvPr>
          <p:cNvCxnSpPr>
            <a:cxnSpLocks/>
          </p:cNvCxnSpPr>
          <p:nvPr/>
        </p:nvCxnSpPr>
        <p:spPr>
          <a:xfrm flipH="1">
            <a:off x="2989474" y="4359023"/>
            <a:ext cx="70842" cy="4575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E7CA13-C33B-243A-4FED-2343C89441FB}"/>
              </a:ext>
            </a:extLst>
          </p:cNvPr>
          <p:cNvSpPr txBox="1"/>
          <p:nvPr/>
        </p:nvSpPr>
        <p:spPr>
          <a:xfrm>
            <a:off x="2740848" y="477230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t+2</a:t>
            </a:r>
            <a:endParaRPr baseline="-250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BA8A062-087F-AAF2-168E-AF0A507A2AE7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</p:spTree>
    <p:extLst>
      <p:ext uri="{BB962C8B-B14F-4D97-AF65-F5344CB8AC3E}">
        <p14:creationId xmlns:p14="http://schemas.microsoft.com/office/powerpoint/2010/main" val="24907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48AAE7-9D08-A38C-C5AC-4BEADBDB73A1}"/>
              </a:ext>
            </a:extLst>
          </p:cNvPr>
          <p:cNvSpPr txBox="1"/>
          <p:nvPr/>
        </p:nvSpPr>
        <p:spPr>
          <a:xfrm>
            <a:off x="7304926" y="2289307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Select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/>
              <a:t>expand</a:t>
            </a:r>
            <a:endParaRPr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BA8F-46BA-9077-5C95-DA07D75FC890}"/>
              </a:ext>
            </a:extLst>
          </p:cNvPr>
          <p:cNvSpPr txBox="1"/>
          <p:nvPr/>
        </p:nvSpPr>
        <p:spPr>
          <a:xfrm>
            <a:off x="7304926" y="3241869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FF0000"/>
                </a:solidFill>
              </a:rPr>
              <a:t>Rollout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50F88-FCA4-DB19-3073-D7FF000C617C}"/>
              </a:ext>
            </a:extLst>
          </p:cNvPr>
          <p:cNvSpPr txBox="1"/>
          <p:nvPr/>
        </p:nvSpPr>
        <p:spPr>
          <a:xfrm>
            <a:off x="7304926" y="4194431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Backpropagate</a:t>
            </a:r>
            <a:endParaRPr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CFECB-ACBF-1001-66B6-50B046FFCDA3}"/>
              </a:ext>
            </a:extLst>
          </p:cNvPr>
          <p:cNvSpPr txBox="1"/>
          <p:nvPr/>
        </p:nvSpPr>
        <p:spPr>
          <a:xfrm>
            <a:off x="3924897" y="159120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ED7A9B-D617-37CC-6B23-A26070BED9CD}"/>
              </a:ext>
            </a:extLst>
          </p:cNvPr>
          <p:cNvCxnSpPr>
            <a:cxnSpLocks/>
          </p:cNvCxnSpPr>
          <p:nvPr/>
        </p:nvCxnSpPr>
        <p:spPr>
          <a:xfrm flipH="1">
            <a:off x="2884868" y="1986271"/>
            <a:ext cx="1129403" cy="4349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A0ED58-0A3B-A739-A50F-95E53F22CD94}"/>
              </a:ext>
            </a:extLst>
          </p:cNvPr>
          <p:cNvSpPr txBox="1"/>
          <p:nvPr/>
        </p:nvSpPr>
        <p:spPr>
          <a:xfrm>
            <a:off x="2621013" y="24103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a=0</a:t>
            </a:r>
            <a:endParaRPr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D0FE3F-7377-CB41-FF53-E6C2E347583E}"/>
              </a:ext>
            </a:extLst>
          </p:cNvPr>
          <p:cNvCxnSpPr>
            <a:cxnSpLocks/>
          </p:cNvCxnSpPr>
          <p:nvPr/>
        </p:nvCxnSpPr>
        <p:spPr>
          <a:xfrm flipH="1">
            <a:off x="2011007" y="2774073"/>
            <a:ext cx="610006" cy="3060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D581D9-F0CF-8E94-40CB-3CCF465C7AC0}"/>
              </a:ext>
            </a:extLst>
          </p:cNvPr>
          <p:cNvSpPr txBox="1"/>
          <p:nvPr/>
        </p:nvSpPr>
        <p:spPr>
          <a:xfrm>
            <a:off x="1762381" y="308010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ED8109-3E11-4DEC-8C22-6DFA92C0301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758728" y="1960534"/>
            <a:ext cx="337049" cy="4606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67EB290-0E16-76C8-6B4F-DC270E744B18}"/>
              </a:ext>
            </a:extLst>
          </p:cNvPr>
          <p:cNvSpPr txBox="1"/>
          <p:nvPr/>
        </p:nvSpPr>
        <p:spPr>
          <a:xfrm>
            <a:off x="3427172" y="239349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046E2A-EB6D-FB62-1BF9-F9ADFF153CDE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3140410" y="2762829"/>
            <a:ext cx="550617" cy="4028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F476A6-8C21-4E3C-7464-8DC05609237A}"/>
              </a:ext>
            </a:extLst>
          </p:cNvPr>
          <p:cNvSpPr txBox="1"/>
          <p:nvPr/>
        </p:nvSpPr>
        <p:spPr>
          <a:xfrm>
            <a:off x="2891784" y="316566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19489CE-763E-CBCA-C726-5FF4D6F2642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95777" y="1960534"/>
            <a:ext cx="170880" cy="563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C4C7DA-8C7C-A1B4-6FCD-22EE4BAE3495}"/>
              </a:ext>
            </a:extLst>
          </p:cNvPr>
          <p:cNvSpPr txBox="1"/>
          <p:nvPr/>
        </p:nvSpPr>
        <p:spPr>
          <a:xfrm>
            <a:off x="4029499" y="243410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D51DA7-EBF4-AB48-0035-75A96C63C85B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134060" y="2803439"/>
            <a:ext cx="159294" cy="3954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F4C598-2B5D-00A8-B11C-110D126B2992}"/>
              </a:ext>
            </a:extLst>
          </p:cNvPr>
          <p:cNvSpPr txBox="1"/>
          <p:nvPr/>
        </p:nvSpPr>
        <p:spPr>
          <a:xfrm>
            <a:off x="3885434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831D4-36C4-80BE-F929-41F84E3E1B47}"/>
              </a:ext>
            </a:extLst>
          </p:cNvPr>
          <p:cNvCxnSpPr>
            <a:cxnSpLocks/>
          </p:cNvCxnSpPr>
          <p:nvPr/>
        </p:nvCxnSpPr>
        <p:spPr>
          <a:xfrm>
            <a:off x="4278126" y="1932261"/>
            <a:ext cx="691511" cy="50862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EDA252-4505-D5B2-BC48-499B67EFD3E8}"/>
              </a:ext>
            </a:extLst>
          </p:cNvPr>
          <p:cNvSpPr txBox="1"/>
          <p:nvPr/>
        </p:nvSpPr>
        <p:spPr>
          <a:xfrm>
            <a:off x="4698104" y="2419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a=3</a:t>
            </a:r>
            <a:endParaRPr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0B94B0-F02F-2235-FD59-2DDAEFACAE19}"/>
              </a:ext>
            </a:extLst>
          </p:cNvPr>
          <p:cNvCxnSpPr>
            <a:cxnSpLocks/>
            <a:stCxn id="18" idx="2"/>
            <a:endCxn id="43" idx="0"/>
          </p:cNvCxnSpPr>
          <p:nvPr/>
        </p:nvCxnSpPr>
        <p:spPr>
          <a:xfrm>
            <a:off x="4961959" y="2788679"/>
            <a:ext cx="76488" cy="4102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B5DBF1-E9EB-5154-2215-432BD48C4508}"/>
              </a:ext>
            </a:extLst>
          </p:cNvPr>
          <p:cNvSpPr txBox="1"/>
          <p:nvPr/>
        </p:nvSpPr>
        <p:spPr>
          <a:xfrm>
            <a:off x="4789821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17318E-DE45-D960-FEBA-CF3DCA81E9B4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3029757" y="3534993"/>
            <a:ext cx="110653" cy="5432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6C21F0-780F-DA49-AF18-CFC1821C90F5}"/>
              </a:ext>
            </a:extLst>
          </p:cNvPr>
          <p:cNvSpPr txBox="1"/>
          <p:nvPr/>
        </p:nvSpPr>
        <p:spPr>
          <a:xfrm>
            <a:off x="2765902" y="406131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</a:t>
            </a: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661C27-DB42-DDFE-BCCE-758DC3FF6EF2}"/>
              </a:ext>
            </a:extLst>
          </p:cNvPr>
          <p:cNvCxnSpPr>
            <a:cxnSpLocks/>
          </p:cNvCxnSpPr>
          <p:nvPr/>
        </p:nvCxnSpPr>
        <p:spPr>
          <a:xfrm flipH="1">
            <a:off x="2989474" y="4359023"/>
            <a:ext cx="70842" cy="4575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E7CA13-C33B-243A-4FED-2343C89441FB}"/>
              </a:ext>
            </a:extLst>
          </p:cNvPr>
          <p:cNvSpPr txBox="1"/>
          <p:nvPr/>
        </p:nvSpPr>
        <p:spPr>
          <a:xfrm>
            <a:off x="2740848" y="477230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t+2</a:t>
            </a:r>
            <a:endParaRPr baseline="-250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464058-4F5A-2EB0-0779-409FF5442715}"/>
              </a:ext>
            </a:extLst>
          </p:cNvPr>
          <p:cNvGrpSpPr/>
          <p:nvPr/>
        </p:nvGrpSpPr>
        <p:grpSpPr>
          <a:xfrm>
            <a:off x="2654925" y="5183346"/>
            <a:ext cx="759414" cy="1309530"/>
            <a:chOff x="1651380" y="3618963"/>
            <a:chExt cx="759414" cy="244857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DCD2E81-AC44-DBA1-0CC7-E2DA52EA5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A21EAA-9CB2-9602-C37B-055A3730231A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1</a:t>
              </a: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6C1DA3F0-02DB-C8E9-5B80-49B392B1547C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</p:spTree>
    <p:extLst>
      <p:ext uri="{BB962C8B-B14F-4D97-AF65-F5344CB8AC3E}">
        <p14:creationId xmlns:p14="http://schemas.microsoft.com/office/powerpoint/2010/main" val="18416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48AAE7-9D08-A38C-C5AC-4BEADBDB73A1}"/>
              </a:ext>
            </a:extLst>
          </p:cNvPr>
          <p:cNvSpPr txBox="1"/>
          <p:nvPr/>
        </p:nvSpPr>
        <p:spPr>
          <a:xfrm>
            <a:off x="7304926" y="2289307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Select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/>
              <a:t>expand</a:t>
            </a:r>
            <a:endParaRPr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BA8F-46BA-9077-5C95-DA07D75FC890}"/>
              </a:ext>
            </a:extLst>
          </p:cNvPr>
          <p:cNvSpPr txBox="1"/>
          <p:nvPr/>
        </p:nvSpPr>
        <p:spPr>
          <a:xfrm>
            <a:off x="7304926" y="3241869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Rollout</a:t>
            </a:r>
            <a:endParaRPr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50F88-FCA4-DB19-3073-D7FF000C617C}"/>
              </a:ext>
            </a:extLst>
          </p:cNvPr>
          <p:cNvSpPr txBox="1"/>
          <p:nvPr/>
        </p:nvSpPr>
        <p:spPr>
          <a:xfrm>
            <a:off x="7304926" y="4194431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FF0000"/>
                </a:solidFill>
              </a:rPr>
              <a:t>Backpropagate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CFECB-ACBF-1001-66B6-50B046FFCDA3}"/>
              </a:ext>
            </a:extLst>
          </p:cNvPr>
          <p:cNvSpPr txBox="1"/>
          <p:nvPr/>
        </p:nvSpPr>
        <p:spPr>
          <a:xfrm>
            <a:off x="3924897" y="159120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ED7A9B-D617-37CC-6B23-A26070BED9CD}"/>
              </a:ext>
            </a:extLst>
          </p:cNvPr>
          <p:cNvCxnSpPr>
            <a:cxnSpLocks/>
          </p:cNvCxnSpPr>
          <p:nvPr/>
        </p:nvCxnSpPr>
        <p:spPr>
          <a:xfrm flipH="1">
            <a:off x="2884868" y="1986271"/>
            <a:ext cx="1129403" cy="4349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A0ED58-0A3B-A739-A50F-95E53F22CD94}"/>
              </a:ext>
            </a:extLst>
          </p:cNvPr>
          <p:cNvSpPr txBox="1"/>
          <p:nvPr/>
        </p:nvSpPr>
        <p:spPr>
          <a:xfrm>
            <a:off x="2621013" y="24103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a=0</a:t>
            </a:r>
            <a:endParaRPr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D0FE3F-7377-CB41-FF53-E6C2E347583E}"/>
              </a:ext>
            </a:extLst>
          </p:cNvPr>
          <p:cNvCxnSpPr>
            <a:cxnSpLocks/>
          </p:cNvCxnSpPr>
          <p:nvPr/>
        </p:nvCxnSpPr>
        <p:spPr>
          <a:xfrm flipH="1">
            <a:off x="2011007" y="2774073"/>
            <a:ext cx="610006" cy="3060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D581D9-F0CF-8E94-40CB-3CCF465C7AC0}"/>
              </a:ext>
            </a:extLst>
          </p:cNvPr>
          <p:cNvSpPr txBox="1"/>
          <p:nvPr/>
        </p:nvSpPr>
        <p:spPr>
          <a:xfrm>
            <a:off x="1762381" y="308010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ED8109-3E11-4DEC-8C22-6DFA92C0301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758728" y="1960534"/>
            <a:ext cx="337049" cy="4606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67EB290-0E16-76C8-6B4F-DC270E744B18}"/>
              </a:ext>
            </a:extLst>
          </p:cNvPr>
          <p:cNvSpPr txBox="1"/>
          <p:nvPr/>
        </p:nvSpPr>
        <p:spPr>
          <a:xfrm>
            <a:off x="3427172" y="239349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046E2A-EB6D-FB62-1BF9-F9ADFF153CDE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3140410" y="2762829"/>
            <a:ext cx="550617" cy="4028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F476A6-8C21-4E3C-7464-8DC05609237A}"/>
              </a:ext>
            </a:extLst>
          </p:cNvPr>
          <p:cNvSpPr txBox="1"/>
          <p:nvPr/>
        </p:nvSpPr>
        <p:spPr>
          <a:xfrm>
            <a:off x="2891784" y="316566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19489CE-763E-CBCA-C726-5FF4D6F2642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95777" y="1960534"/>
            <a:ext cx="170880" cy="563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C4C7DA-8C7C-A1B4-6FCD-22EE4BAE3495}"/>
              </a:ext>
            </a:extLst>
          </p:cNvPr>
          <p:cNvSpPr txBox="1"/>
          <p:nvPr/>
        </p:nvSpPr>
        <p:spPr>
          <a:xfrm>
            <a:off x="4029499" y="243410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D51DA7-EBF4-AB48-0035-75A96C63C85B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134060" y="2803439"/>
            <a:ext cx="159294" cy="3954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F4C598-2B5D-00A8-B11C-110D126B2992}"/>
              </a:ext>
            </a:extLst>
          </p:cNvPr>
          <p:cNvSpPr txBox="1"/>
          <p:nvPr/>
        </p:nvSpPr>
        <p:spPr>
          <a:xfrm>
            <a:off x="3885434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831D4-36C4-80BE-F929-41F84E3E1B47}"/>
              </a:ext>
            </a:extLst>
          </p:cNvPr>
          <p:cNvCxnSpPr>
            <a:cxnSpLocks/>
          </p:cNvCxnSpPr>
          <p:nvPr/>
        </p:nvCxnSpPr>
        <p:spPr>
          <a:xfrm>
            <a:off x="4278126" y="1932261"/>
            <a:ext cx="691511" cy="50862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EDA252-4505-D5B2-BC48-499B67EFD3E8}"/>
              </a:ext>
            </a:extLst>
          </p:cNvPr>
          <p:cNvSpPr txBox="1"/>
          <p:nvPr/>
        </p:nvSpPr>
        <p:spPr>
          <a:xfrm>
            <a:off x="4698104" y="2419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</a:t>
            </a:r>
            <a:endParaRPr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0B94B0-F02F-2235-FD59-2DDAEFACAE19}"/>
              </a:ext>
            </a:extLst>
          </p:cNvPr>
          <p:cNvCxnSpPr>
            <a:cxnSpLocks/>
            <a:stCxn id="18" idx="2"/>
            <a:endCxn id="43" idx="0"/>
          </p:cNvCxnSpPr>
          <p:nvPr/>
        </p:nvCxnSpPr>
        <p:spPr>
          <a:xfrm>
            <a:off x="4961959" y="2788679"/>
            <a:ext cx="76488" cy="4102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B5DBF1-E9EB-5154-2215-432BD48C4508}"/>
              </a:ext>
            </a:extLst>
          </p:cNvPr>
          <p:cNvSpPr txBox="1"/>
          <p:nvPr/>
        </p:nvSpPr>
        <p:spPr>
          <a:xfrm>
            <a:off x="4789821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17318E-DE45-D960-FEBA-CF3DCA81E9B4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3029757" y="3534993"/>
            <a:ext cx="110653" cy="5432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6C21F0-780F-DA49-AF18-CFC1821C90F5}"/>
              </a:ext>
            </a:extLst>
          </p:cNvPr>
          <p:cNvSpPr txBox="1"/>
          <p:nvPr/>
        </p:nvSpPr>
        <p:spPr>
          <a:xfrm>
            <a:off x="2765902" y="406131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</a:t>
            </a: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661C27-DB42-DDFE-BCCE-758DC3FF6EF2}"/>
              </a:ext>
            </a:extLst>
          </p:cNvPr>
          <p:cNvCxnSpPr>
            <a:cxnSpLocks/>
          </p:cNvCxnSpPr>
          <p:nvPr/>
        </p:nvCxnSpPr>
        <p:spPr>
          <a:xfrm flipH="1">
            <a:off x="2989474" y="4359023"/>
            <a:ext cx="70842" cy="4575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E7CA13-C33B-243A-4FED-2343C89441FB}"/>
              </a:ext>
            </a:extLst>
          </p:cNvPr>
          <p:cNvSpPr txBox="1"/>
          <p:nvPr/>
        </p:nvSpPr>
        <p:spPr>
          <a:xfrm>
            <a:off x="2740848" y="477230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t+2</a:t>
            </a:r>
            <a:endParaRPr baseline="-250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464058-4F5A-2EB0-0779-409FF5442715}"/>
              </a:ext>
            </a:extLst>
          </p:cNvPr>
          <p:cNvGrpSpPr/>
          <p:nvPr/>
        </p:nvGrpSpPr>
        <p:grpSpPr>
          <a:xfrm>
            <a:off x="2654925" y="5183346"/>
            <a:ext cx="759414" cy="1309530"/>
            <a:chOff x="1651380" y="3618963"/>
            <a:chExt cx="759414" cy="244857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DCD2E81-AC44-DBA1-0CC7-E2DA52EA5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A21EAA-9CB2-9602-C37B-055A3730231A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1</a:t>
              </a:r>
              <a:endParaRPr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503DFC2-AFF6-B35B-BE95-B38CE1A50F9B}"/>
              </a:ext>
            </a:extLst>
          </p:cNvPr>
          <p:cNvCxnSpPr>
            <a:cxnSpLocks/>
          </p:cNvCxnSpPr>
          <p:nvPr/>
        </p:nvCxnSpPr>
        <p:spPr>
          <a:xfrm flipV="1">
            <a:off x="2461877" y="4997003"/>
            <a:ext cx="0" cy="1013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94F1312-16C9-75D9-8389-69E382AF42D2}"/>
              </a:ext>
            </a:extLst>
          </p:cNvPr>
          <p:cNvCxnSpPr>
            <a:cxnSpLocks/>
          </p:cNvCxnSpPr>
          <p:nvPr/>
        </p:nvCxnSpPr>
        <p:spPr>
          <a:xfrm flipV="1">
            <a:off x="2400115" y="4120000"/>
            <a:ext cx="61762" cy="6966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FF42DB-D328-08FF-E85C-9AE77BBEF8EC}"/>
              </a:ext>
            </a:extLst>
          </p:cNvPr>
          <p:cNvCxnSpPr>
            <a:cxnSpLocks/>
          </p:cNvCxnSpPr>
          <p:nvPr/>
        </p:nvCxnSpPr>
        <p:spPr>
          <a:xfrm flipV="1">
            <a:off x="3148722" y="2027502"/>
            <a:ext cx="891172" cy="7465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A2806-B28E-45B3-9836-BDDD61054377}"/>
              </a:ext>
            </a:extLst>
          </p:cNvPr>
          <p:cNvCxnSpPr>
            <a:cxnSpLocks/>
          </p:cNvCxnSpPr>
          <p:nvPr/>
        </p:nvCxnSpPr>
        <p:spPr>
          <a:xfrm flipV="1">
            <a:off x="2522071" y="3324228"/>
            <a:ext cx="243831" cy="6049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C74276-1D6F-898A-BAD2-A64C40294657}"/>
              </a:ext>
            </a:extLst>
          </p:cNvPr>
          <p:cNvCxnSpPr>
            <a:cxnSpLocks/>
          </p:cNvCxnSpPr>
          <p:nvPr/>
        </p:nvCxnSpPr>
        <p:spPr>
          <a:xfrm flipV="1">
            <a:off x="2832394" y="2714353"/>
            <a:ext cx="340910" cy="5275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0A3CD626-AE31-4B35-9AEE-59CAD4784D9B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</p:spTree>
    <p:extLst>
      <p:ext uri="{BB962C8B-B14F-4D97-AF65-F5344CB8AC3E}">
        <p14:creationId xmlns:p14="http://schemas.microsoft.com/office/powerpoint/2010/main" val="39043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EBDA-6B60-0366-25E4-638DA47A4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71ED78-DAA8-981C-2839-EB350A6BEEBA}"/>
              </a:ext>
            </a:extLst>
          </p:cNvPr>
          <p:cNvSpPr txBox="1"/>
          <p:nvPr/>
        </p:nvSpPr>
        <p:spPr>
          <a:xfrm>
            <a:off x="7304926" y="2289307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Select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/>
              <a:t>expand</a:t>
            </a:r>
            <a:endParaRPr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24AB6-269F-D0AE-DE4E-3D0D6B0D492E}"/>
              </a:ext>
            </a:extLst>
          </p:cNvPr>
          <p:cNvSpPr txBox="1"/>
          <p:nvPr/>
        </p:nvSpPr>
        <p:spPr>
          <a:xfrm>
            <a:off x="7304926" y="3241869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Rollout</a:t>
            </a:r>
            <a:endParaRPr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5FF6A-A59B-3D54-151E-1FFFC158B458}"/>
              </a:ext>
            </a:extLst>
          </p:cNvPr>
          <p:cNvSpPr txBox="1"/>
          <p:nvPr/>
        </p:nvSpPr>
        <p:spPr>
          <a:xfrm>
            <a:off x="7304926" y="4194431"/>
            <a:ext cx="35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Backpropagate</a:t>
            </a:r>
            <a:endParaRPr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D80DD-C812-796E-F185-725143C58BE3}"/>
              </a:ext>
            </a:extLst>
          </p:cNvPr>
          <p:cNvSpPr txBox="1"/>
          <p:nvPr/>
        </p:nvSpPr>
        <p:spPr>
          <a:xfrm>
            <a:off x="3924897" y="159120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</a:t>
            </a:r>
            <a:endParaRPr baseline="-250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C74555-87EF-F69E-BFB4-A85EF0C9787E}"/>
              </a:ext>
            </a:extLst>
          </p:cNvPr>
          <p:cNvCxnSpPr>
            <a:cxnSpLocks/>
          </p:cNvCxnSpPr>
          <p:nvPr/>
        </p:nvCxnSpPr>
        <p:spPr>
          <a:xfrm flipH="1">
            <a:off x="2884868" y="1986271"/>
            <a:ext cx="1129403" cy="4349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BA1E80-5E61-81F4-0A15-069957999D0C}"/>
              </a:ext>
            </a:extLst>
          </p:cNvPr>
          <p:cNvSpPr txBox="1"/>
          <p:nvPr/>
        </p:nvSpPr>
        <p:spPr>
          <a:xfrm>
            <a:off x="2621013" y="241038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a=0</a:t>
            </a:r>
            <a:endParaRPr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CA1C72-5845-57DD-8798-1C738B0257BA}"/>
              </a:ext>
            </a:extLst>
          </p:cNvPr>
          <p:cNvCxnSpPr>
            <a:cxnSpLocks/>
          </p:cNvCxnSpPr>
          <p:nvPr/>
        </p:nvCxnSpPr>
        <p:spPr>
          <a:xfrm flipH="1">
            <a:off x="2011007" y="2774073"/>
            <a:ext cx="610006" cy="3060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89DAA53-3837-81DD-E753-5012F47BB0FF}"/>
              </a:ext>
            </a:extLst>
          </p:cNvPr>
          <p:cNvSpPr txBox="1"/>
          <p:nvPr/>
        </p:nvSpPr>
        <p:spPr>
          <a:xfrm>
            <a:off x="1762381" y="308010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2FA785-D38B-55FA-9AB2-000DA96F0899}"/>
              </a:ext>
            </a:extLst>
          </p:cNvPr>
          <p:cNvGrpSpPr/>
          <p:nvPr/>
        </p:nvGrpSpPr>
        <p:grpSpPr>
          <a:xfrm>
            <a:off x="1404759" y="3618963"/>
            <a:ext cx="1057118" cy="2448571"/>
            <a:chOff x="1404759" y="3618963"/>
            <a:chExt cx="1057118" cy="244857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F19E162-77BF-EF17-0706-1DD3D134B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6E9731-4CBC-E664-96D1-D642AC21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CD3E9C-BBB8-2316-6845-4194D1C6D82E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-1</a:t>
              </a:r>
              <a:endParaRPr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2301F7-F1F1-D129-189A-C91D09D6EB8C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758728" y="1960534"/>
            <a:ext cx="337049" cy="4606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66908B-48BD-7777-5FA7-2C2B6167CCFC}"/>
              </a:ext>
            </a:extLst>
          </p:cNvPr>
          <p:cNvSpPr txBox="1"/>
          <p:nvPr/>
        </p:nvSpPr>
        <p:spPr>
          <a:xfrm>
            <a:off x="3427172" y="239349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282280-E655-2B4C-99B0-B0E838889F86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3140410" y="2762829"/>
            <a:ext cx="550617" cy="4028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D9318A6-BE5D-4EEC-4966-63316D2AE0FF}"/>
              </a:ext>
            </a:extLst>
          </p:cNvPr>
          <p:cNvSpPr txBox="1"/>
          <p:nvPr/>
        </p:nvSpPr>
        <p:spPr>
          <a:xfrm>
            <a:off x="2891784" y="316566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A5D900-ADA5-E94D-488F-DF1C16844AC9}"/>
              </a:ext>
            </a:extLst>
          </p:cNvPr>
          <p:cNvGrpSpPr/>
          <p:nvPr/>
        </p:nvGrpSpPr>
        <p:grpSpPr>
          <a:xfrm>
            <a:off x="2534162" y="3704520"/>
            <a:ext cx="1057118" cy="2448571"/>
            <a:chOff x="1404759" y="3618963"/>
            <a:chExt cx="1057118" cy="244857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75932BF-4770-8145-A4DB-0FB7420CA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0CE4241-356A-180C-851F-22B83DFBD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4D9BD6-11CB-3476-587E-4902B033E368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1</a:t>
              </a:r>
              <a:endParaRPr/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95F21B9-8773-A149-AF53-2EBE774D725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95777" y="1960534"/>
            <a:ext cx="170880" cy="563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1E4466-D066-61D9-849D-1BB1C6A73EBA}"/>
              </a:ext>
            </a:extLst>
          </p:cNvPr>
          <p:cNvSpPr txBox="1"/>
          <p:nvPr/>
        </p:nvSpPr>
        <p:spPr>
          <a:xfrm>
            <a:off x="4029499" y="243410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93E602-E752-BC9F-D444-1EDE028EF359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134060" y="2803439"/>
            <a:ext cx="159294" cy="3954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855406-EDC6-BB89-7ECD-9DDE6675C22C}"/>
              </a:ext>
            </a:extLst>
          </p:cNvPr>
          <p:cNvSpPr txBox="1"/>
          <p:nvPr/>
        </p:nvSpPr>
        <p:spPr>
          <a:xfrm>
            <a:off x="3885434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FB8062-1B65-AE75-2DA0-C17B54739F70}"/>
              </a:ext>
            </a:extLst>
          </p:cNvPr>
          <p:cNvGrpSpPr/>
          <p:nvPr/>
        </p:nvGrpSpPr>
        <p:grpSpPr>
          <a:xfrm>
            <a:off x="3567218" y="3678031"/>
            <a:ext cx="1057118" cy="2448571"/>
            <a:chOff x="1404759" y="3618963"/>
            <a:chExt cx="1057118" cy="24485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D93E03-F86A-E05D-40A6-B13273FB5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756D34-AD4E-E763-ABB2-4E175A06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52F208-1871-4E62-3301-A5C03B1AD66B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1</a:t>
              </a:r>
              <a:endParaRPr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91DB87-3F61-B9CB-EC54-280108603014}"/>
              </a:ext>
            </a:extLst>
          </p:cNvPr>
          <p:cNvCxnSpPr>
            <a:cxnSpLocks/>
          </p:cNvCxnSpPr>
          <p:nvPr/>
        </p:nvCxnSpPr>
        <p:spPr>
          <a:xfrm>
            <a:off x="4278126" y="1932261"/>
            <a:ext cx="691511" cy="50862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08FA4D-E90D-3391-B86B-73C459EEB5F7}"/>
              </a:ext>
            </a:extLst>
          </p:cNvPr>
          <p:cNvSpPr txBox="1"/>
          <p:nvPr/>
        </p:nvSpPr>
        <p:spPr>
          <a:xfrm>
            <a:off x="4698104" y="2419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</a:t>
            </a:r>
            <a:endParaRPr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A425AE-538C-68AE-3D37-D3744E020981}"/>
              </a:ext>
            </a:extLst>
          </p:cNvPr>
          <p:cNvCxnSpPr>
            <a:cxnSpLocks/>
            <a:stCxn id="18" idx="2"/>
            <a:endCxn id="43" idx="0"/>
          </p:cNvCxnSpPr>
          <p:nvPr/>
        </p:nvCxnSpPr>
        <p:spPr>
          <a:xfrm>
            <a:off x="4961959" y="2788679"/>
            <a:ext cx="76488" cy="4102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3E66AE0-B5FD-A421-922A-958A697127E5}"/>
              </a:ext>
            </a:extLst>
          </p:cNvPr>
          <p:cNvSpPr txBox="1"/>
          <p:nvPr/>
        </p:nvSpPr>
        <p:spPr>
          <a:xfrm>
            <a:off x="4789821" y="319892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  <a:r>
              <a:rPr lang="en-US" altLang="zh-CN" baseline="-25000"/>
              <a:t>t+1</a:t>
            </a:r>
            <a:endParaRPr baseline="-250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BC6F07F-612A-B8FB-8635-D467349DBACA}"/>
              </a:ext>
            </a:extLst>
          </p:cNvPr>
          <p:cNvGrpSpPr/>
          <p:nvPr/>
        </p:nvGrpSpPr>
        <p:grpSpPr>
          <a:xfrm>
            <a:off x="4552015" y="3618963"/>
            <a:ext cx="1057118" cy="2448571"/>
            <a:chOff x="1404759" y="3618963"/>
            <a:chExt cx="1057118" cy="244857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7C27F41-345B-3B7A-A4C5-15C0C179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487" y="3618963"/>
              <a:ext cx="457200" cy="19599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879D7EF-3E06-F494-7484-BFD9DE4FD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759" y="4058930"/>
              <a:ext cx="1057118" cy="550246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E4A58A-6F83-52CF-7A2C-E5C7A977E904}"/>
                </a:ext>
              </a:extLst>
            </p:cNvPr>
            <p:cNvSpPr txBox="1"/>
            <p:nvPr/>
          </p:nvSpPr>
          <p:spPr>
            <a:xfrm>
              <a:off x="1651380" y="5698202"/>
              <a:ext cx="75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</a:t>
              </a:r>
              <a:r>
                <a:rPr lang="zh-CN" altLang="en-US"/>
                <a:t> </a:t>
              </a:r>
              <a:r>
                <a:rPr lang="en-US" altLang="zh-CN"/>
                <a:t>=</a:t>
              </a:r>
              <a:r>
                <a:rPr lang="zh-CN" altLang="en-US"/>
                <a:t> </a:t>
              </a:r>
              <a:r>
                <a:rPr lang="en-US" altLang="zh-CN"/>
                <a:t>1</a:t>
              </a:r>
              <a:endParaRPr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0CD36DC-1441-6CF4-8CCF-B7A2EF197FCF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b="1" dirty="0"/>
              <a:t> </a:t>
            </a:r>
            <a:r>
              <a:rPr lang="en-US" altLang="zh-CN" b="1" dirty="0"/>
              <a:t>Monte</a:t>
            </a:r>
            <a:r>
              <a:rPr lang="zh-CN" altLang="en-US" b="1" dirty="0"/>
              <a:t> </a:t>
            </a:r>
            <a:r>
              <a:rPr lang="en-US" altLang="zh-CN" b="1" dirty="0"/>
              <a:t>Carlo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(MCTS)</a:t>
            </a:r>
          </a:p>
        </p:txBody>
      </p:sp>
    </p:spTree>
    <p:extLst>
      <p:ext uri="{BB962C8B-B14F-4D97-AF65-F5344CB8AC3E}">
        <p14:creationId xmlns:p14="http://schemas.microsoft.com/office/powerpoint/2010/main" val="1713837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95F97-D3F4-595B-E4F0-ACAA75B2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789817-C79E-5209-AADB-29A7AA88D1FC}"/>
              </a:ext>
            </a:extLst>
          </p:cNvPr>
          <p:cNvSpPr txBox="1">
            <a:spLocks/>
          </p:cNvSpPr>
          <p:nvPr/>
        </p:nvSpPr>
        <p:spPr>
          <a:xfrm>
            <a:off x="569465" y="303125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ACCC4-020E-7853-510B-7CCB5E070F2C}"/>
              </a:ext>
            </a:extLst>
          </p:cNvPr>
          <p:cNvSpPr txBox="1"/>
          <p:nvPr/>
        </p:nvSpPr>
        <p:spPr>
          <a:xfrm>
            <a:off x="3727436" y="1492871"/>
            <a:ext cx="509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need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make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few</a:t>
            </a:r>
            <a:r>
              <a:rPr lang="zh-CN" altLang="en-US" sz="2400" dirty="0"/>
              <a:t> </a:t>
            </a:r>
            <a:r>
              <a:rPr lang="en-US" altLang="zh-CN" sz="2400" dirty="0"/>
              <a:t>modifications…</a:t>
            </a:r>
            <a:endParaRPr lang="en-CN" sz="2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551BB7-0F17-3E67-C589-BCCE75C25036}"/>
              </a:ext>
            </a:extLst>
          </p:cNvPr>
          <p:cNvGrpSpPr/>
          <p:nvPr/>
        </p:nvGrpSpPr>
        <p:grpSpPr>
          <a:xfrm>
            <a:off x="731147" y="2376387"/>
            <a:ext cx="5162032" cy="3619893"/>
            <a:chOff x="461955" y="2376387"/>
            <a:chExt cx="5162032" cy="36198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A9D8C6-B5D0-E6FE-0C22-41FFE9F9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04588" y="3496740"/>
              <a:ext cx="2054281" cy="222973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81890D-D61B-3110-0629-5B28E91AC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373111" y="3496740"/>
              <a:ext cx="2065970" cy="2229735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5E1FDC8-535A-C99B-D200-CB65DB600910}"/>
                </a:ext>
              </a:extLst>
            </p:cNvPr>
            <p:cNvSpPr/>
            <p:nvPr/>
          </p:nvSpPr>
          <p:spPr>
            <a:xfrm>
              <a:off x="2765346" y="4471007"/>
              <a:ext cx="516006" cy="339365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70E0A57-073A-D99D-2C3A-69697E0B7843}"/>
                </a:ext>
              </a:extLst>
            </p:cNvPr>
            <p:cNvSpPr/>
            <p:nvPr/>
          </p:nvSpPr>
          <p:spPr>
            <a:xfrm>
              <a:off x="461955" y="2376387"/>
              <a:ext cx="5162032" cy="3619893"/>
            </a:xfrm>
            <a:prstGeom prst="roundRect">
              <a:avLst>
                <a:gd name="adj" fmla="val 351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541B84-2A52-8AD2-B80B-2984140CC8AB}"/>
                </a:ext>
              </a:extLst>
            </p:cNvPr>
            <p:cNvSpPr txBox="1"/>
            <p:nvPr/>
          </p:nvSpPr>
          <p:spPr>
            <a:xfrm>
              <a:off x="1844053" y="2516610"/>
              <a:ext cx="2438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1.</a:t>
              </a:r>
              <a:r>
                <a:rPr lang="zh-CN" altLang="en-US" b="1" dirty="0"/>
                <a:t> </a:t>
              </a:r>
              <a:r>
                <a:rPr lang="en-US" altLang="zh-CN" b="1" dirty="0"/>
                <a:t>Increased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the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reward</a:t>
              </a:r>
              <a:endParaRPr lang="en-CN" b="1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4DB9B4-718E-6D4A-0352-75B166AF030B}"/>
              </a:ext>
            </a:extLst>
          </p:cNvPr>
          <p:cNvGrpSpPr/>
          <p:nvPr/>
        </p:nvGrpSpPr>
        <p:grpSpPr>
          <a:xfrm>
            <a:off x="6576446" y="2386646"/>
            <a:ext cx="5162032" cy="3619893"/>
            <a:chOff x="6576446" y="2386646"/>
            <a:chExt cx="5162032" cy="36198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1D22A7-FF27-B578-FAFB-913D2317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2920" y="3559143"/>
              <a:ext cx="2017656" cy="217759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B33F79-78FD-CA8F-253B-D108AC42EC0B}"/>
                </a:ext>
              </a:extLst>
            </p:cNvPr>
            <p:cNvSpPr txBox="1"/>
            <p:nvPr/>
          </p:nvSpPr>
          <p:spPr>
            <a:xfrm>
              <a:off x="7432518" y="2516610"/>
              <a:ext cx="363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2.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Add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simple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penalty</a:t>
              </a:r>
              <a:r>
                <a:rPr lang="zh-CN" altLang="en-US" b="1" dirty="0"/>
                <a:t> </a:t>
              </a:r>
              <a:r>
                <a:rPr lang="en-US" altLang="zh-CN" b="1" dirty="0"/>
                <a:t>to</a:t>
              </a:r>
              <a:r>
                <a:rPr lang="zh-CN" altLang="en-US" b="1" dirty="0"/>
                <a:t> </a:t>
              </a:r>
              <a:r>
                <a:rPr lang="en-US" altLang="zh-CN" b="1" dirty="0"/>
                <a:t>ice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sheet</a:t>
              </a:r>
              <a:r>
                <a:rPr lang="zh-CN" altLang="en-US" b="1" dirty="0"/>
                <a:t> </a:t>
              </a:r>
              <a:endParaRPr lang="en-CN" b="1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A5F3F6-4003-B623-61D9-805F051F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304" y="3559143"/>
              <a:ext cx="2017656" cy="2183610"/>
            </a:xfrm>
            <a:prstGeom prst="rect">
              <a:avLst/>
            </a:prstGeom>
          </p:spPr>
        </p:pic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168AF4-C014-B438-6836-DFC98C4B9057}"/>
                </a:ext>
              </a:extLst>
            </p:cNvPr>
            <p:cNvSpPr/>
            <p:nvPr/>
          </p:nvSpPr>
          <p:spPr>
            <a:xfrm>
              <a:off x="8910437" y="4481266"/>
              <a:ext cx="516006" cy="339365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E875256-4C8F-1AA5-75C5-3FDBD47604C5}"/>
                </a:ext>
              </a:extLst>
            </p:cNvPr>
            <p:cNvSpPr/>
            <p:nvPr/>
          </p:nvSpPr>
          <p:spPr>
            <a:xfrm>
              <a:off x="6576446" y="2386646"/>
              <a:ext cx="5162032" cy="3619893"/>
            </a:xfrm>
            <a:prstGeom prst="roundRect">
              <a:avLst>
                <a:gd name="adj" fmla="val 351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EAC80FA-B8F5-0275-0768-DD3209D8E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9530132" y="3559143"/>
              <a:ext cx="2023231" cy="2183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78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651F3-B4A4-0AF8-304B-5B0BE7AD5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04" y="2051588"/>
            <a:ext cx="5409213" cy="30928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F99252E-4EE2-F6FA-818E-486573B9144E}"/>
              </a:ext>
            </a:extLst>
          </p:cNvPr>
          <p:cNvSpPr txBox="1">
            <a:spLocks/>
          </p:cNvSpPr>
          <p:nvPr/>
        </p:nvSpPr>
        <p:spPr>
          <a:xfrm>
            <a:off x="569465" y="303125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MCTS’s performance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4D06D-384C-9C0C-1915-22564A3D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04"/>
          <a:stretch/>
        </p:blipFill>
        <p:spPr>
          <a:xfrm>
            <a:off x="6449526" y="221951"/>
            <a:ext cx="5502284" cy="641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4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2192DD-B8CD-A2E1-BDA1-9519E3EFB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669" y="1366839"/>
            <a:ext cx="6680719" cy="4763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DB7E11-C4DA-2278-0A11-E2716B8AE303}"/>
              </a:ext>
            </a:extLst>
          </p:cNvPr>
          <p:cNvSpPr txBox="1">
            <a:spLocks/>
          </p:cNvSpPr>
          <p:nvPr/>
        </p:nvSpPr>
        <p:spPr>
          <a:xfrm>
            <a:off x="569465" y="303125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Changing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A6C9A-9C48-6742-4931-74A8B4043E06}"/>
              </a:ext>
            </a:extLst>
          </p:cNvPr>
          <p:cNvSpPr txBox="1"/>
          <p:nvPr/>
        </p:nvSpPr>
        <p:spPr>
          <a:xfrm>
            <a:off x="8957388" y="5761474"/>
            <a:ext cx="177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(Son</a:t>
            </a:r>
            <a:r>
              <a:rPr lang="zh-CN" altLang="en-US"/>
              <a:t> </a:t>
            </a:r>
            <a:r>
              <a:rPr lang="en-US" altLang="zh-CN"/>
              <a:t>et</a:t>
            </a:r>
            <a:r>
              <a:rPr lang="zh-CN" altLang="en-US"/>
              <a:t> </a:t>
            </a:r>
            <a:r>
              <a:rPr lang="en-US" altLang="zh-CN"/>
              <a:t>al.,</a:t>
            </a:r>
            <a:r>
              <a:rPr lang="zh-CN" altLang="en-US"/>
              <a:t> </a:t>
            </a:r>
            <a:r>
              <a:rPr lang="en-US" altLang="zh-CN"/>
              <a:t>2024)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D9935-FFAE-CB69-F419-A87CC4515AA5}"/>
              </a:ext>
            </a:extLst>
          </p:cNvPr>
          <p:cNvSpPr txBox="1"/>
          <p:nvPr/>
        </p:nvSpPr>
        <p:spPr>
          <a:xfrm>
            <a:off x="8752114" y="2079253"/>
            <a:ext cx="3230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faster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adaption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believed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model-based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slower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adapation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believed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model-free?</a:t>
            </a:r>
            <a:endParaRPr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658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761570-899A-19F6-5013-21316E882DB5}"/>
              </a:ext>
            </a:extLst>
          </p:cNvPr>
          <p:cNvSpPr txBox="1">
            <a:spLocks/>
          </p:cNvSpPr>
          <p:nvPr/>
        </p:nvSpPr>
        <p:spPr>
          <a:xfrm>
            <a:off x="569465" y="175529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Model-based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model-free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chaning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6421F-80D0-C4C2-A97E-A04C4737E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55" y="1522358"/>
            <a:ext cx="2206148" cy="238102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C2029C-FA66-D780-015D-66AA9F9BC136}"/>
              </a:ext>
            </a:extLst>
          </p:cNvPr>
          <p:cNvGrpSpPr/>
          <p:nvPr/>
        </p:nvGrpSpPr>
        <p:grpSpPr>
          <a:xfrm>
            <a:off x="4460153" y="1586156"/>
            <a:ext cx="4747643" cy="2673519"/>
            <a:chOff x="4449520" y="1786269"/>
            <a:chExt cx="4747643" cy="26735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431D3A-2E29-8ADD-3BF3-CC1ABAD59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8851" y="1786269"/>
              <a:ext cx="4378312" cy="246176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C96C4B-BD03-C3B2-D4A3-05A1C5AED802}"/>
                </a:ext>
              </a:extLst>
            </p:cNvPr>
            <p:cNvSpPr txBox="1"/>
            <p:nvPr/>
          </p:nvSpPr>
          <p:spPr>
            <a:xfrm>
              <a:off x="6276179" y="4090456"/>
              <a:ext cx="191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Episode</a:t>
              </a:r>
              <a:r>
                <a:rPr lang="zh-CN" altLang="en-US"/>
                <a:t> </a:t>
              </a:r>
              <a:r>
                <a:rPr lang="en-US" altLang="zh-CN"/>
                <a:t>(log</a:t>
              </a:r>
              <a:r>
                <a:rPr lang="zh-CN" altLang="en-US"/>
                <a:t> </a:t>
              </a:r>
              <a:r>
                <a:rPr lang="en-US" altLang="zh-CN"/>
                <a:t>scale)</a:t>
              </a: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5F824C-2D18-8FB8-111B-6F21AAEEC4EF}"/>
                </a:ext>
              </a:extLst>
            </p:cNvPr>
            <p:cNvSpPr txBox="1"/>
            <p:nvPr/>
          </p:nvSpPr>
          <p:spPr>
            <a:xfrm rot="16200000">
              <a:off x="4188230" y="2774962"/>
              <a:ext cx="891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Reward</a:t>
              </a: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F796D20-899B-FC21-365D-9D569C2D4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483" y="4237329"/>
            <a:ext cx="4378313" cy="2461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31AA0C-DFD0-8870-AA00-8778419C5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055" y="4104758"/>
            <a:ext cx="2280960" cy="24617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414EAE-2921-AE15-3D50-5A605FB617FB}"/>
              </a:ext>
            </a:extLst>
          </p:cNvPr>
          <p:cNvSpPr txBox="1"/>
          <p:nvPr/>
        </p:nvSpPr>
        <p:spPr>
          <a:xfrm rot="16200000">
            <a:off x="4198863" y="5225900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Reward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0747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E38F7-E019-EDF7-EBE6-4CCDD670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0C76EB-A711-1FC6-5E5A-8D1A4646AF10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95B7F5-36C7-BBEC-A20E-85409C29935D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88EABE-306A-696E-42B1-CE1A1D281815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97C6E-770B-ED85-F041-C843EDA723FC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68EBC-C033-69AE-FF87-EB9315FFE39E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490DEF6-27F4-A2DD-0A95-3279B0F419E1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6C271-2EBA-12EF-15B7-7924EC1697A5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32FD7C-A513-EBCD-49AE-8162B948F0B0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A4803-52E3-30D6-9F11-90963B14968E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73F79DF-AC96-5C59-B05D-E866CB563C22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2B7E1C-E894-833D-9F73-EEC9EA97FE36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47F419-0690-1CB4-4A57-5143C9FEA09C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lack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endParaRPr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1B9522-EBB1-8881-AAD8-A17429DAAA5F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3690122-115D-2B3B-678E-4AA165451A52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CF71C2-D63B-1F28-7494-2D11797F88ED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9CE161B-2027-3EEC-ABCA-2AFD28C4D77D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1C38B5-5A12-67E3-AFA9-C26F74A8BB70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74CB42E-891E-9881-E471-3268CBDF0482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9A56A5-BD95-3CD2-907A-E4AAB10E228E}"/>
              </a:ext>
            </a:extLst>
          </p:cNvPr>
          <p:cNvGrpSpPr/>
          <p:nvPr/>
        </p:nvGrpSpPr>
        <p:grpSpPr>
          <a:xfrm>
            <a:off x="6506823" y="4913021"/>
            <a:ext cx="3008376" cy="1080683"/>
            <a:chOff x="6544531" y="3218688"/>
            <a:chExt cx="3008376" cy="108068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24C0116-54F0-8E30-3B8D-DA1D7DC685A8}"/>
                </a:ext>
              </a:extLst>
            </p:cNvPr>
            <p:cNvSpPr/>
            <p:nvPr/>
          </p:nvSpPr>
          <p:spPr>
            <a:xfrm>
              <a:off x="6544531" y="3218688"/>
              <a:ext cx="3008376" cy="1080683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89E56B-65F9-0F8F-44E6-ACCD9C0BF515}"/>
                </a:ext>
              </a:extLst>
            </p:cNvPr>
            <p:cNvSpPr txBox="1"/>
            <p:nvPr/>
          </p:nvSpPr>
          <p:spPr>
            <a:xfrm>
              <a:off x="6947618" y="3324873"/>
              <a:ext cx="215623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Policy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Gradient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REINFORCE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Actor-critic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4F85C4-520A-06E6-ADBE-D20725CE89B6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EAEE5E-9F61-3B30-FDFF-44B536E37F3D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DE39641-564D-D5E7-D2BB-C7FB767DD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DF0F99-E7B2-CC36-C8A6-526CAC6EE307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BF5BD8-CE9D-56A5-9D98-AE9F54AFBBE6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A24F7EE-C90A-3E4C-948B-7AF9C96B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B4D05453-981E-8A66-4B64-5FB334A9E909}"/>
              </a:ext>
            </a:extLst>
          </p:cNvPr>
          <p:cNvSpPr/>
          <p:nvPr/>
        </p:nvSpPr>
        <p:spPr>
          <a:xfrm rot="5400000">
            <a:off x="3691119" y="3567335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97AAF-9D29-7086-21AC-95AC5AC98092}"/>
              </a:ext>
            </a:extLst>
          </p:cNvPr>
          <p:cNvSpPr txBox="1"/>
          <p:nvPr/>
        </p:nvSpPr>
        <p:spPr>
          <a:xfrm>
            <a:off x="2847784" y="3436605"/>
            <a:ext cx="243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space,</a:t>
            </a:r>
            <a:r>
              <a:rPr lang="zh-CN" altLang="en-US" sz="1400" dirty="0"/>
              <a:t> </a:t>
            </a:r>
            <a:r>
              <a:rPr lang="en-US" altLang="zh-CN" sz="1400" dirty="0"/>
              <a:t>high</a:t>
            </a:r>
            <a:r>
              <a:rPr lang="zh-CN" altLang="en-US" sz="1400" dirty="0"/>
              <a:t> </a:t>
            </a:r>
            <a:r>
              <a:rPr lang="en-US" altLang="zh-CN" sz="1400" dirty="0"/>
              <a:t>uncertainty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B9012-E2B0-A43D-46BA-9F0B1422716F}"/>
              </a:ext>
            </a:extLst>
          </p:cNvPr>
          <p:cNvGrpSpPr/>
          <p:nvPr/>
        </p:nvGrpSpPr>
        <p:grpSpPr>
          <a:xfrm>
            <a:off x="2561835" y="4121425"/>
            <a:ext cx="3008376" cy="1080683"/>
            <a:chOff x="6544531" y="3218688"/>
            <a:chExt cx="3008376" cy="108068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73A6D97-B15A-44E3-D319-B002B89A442B}"/>
                </a:ext>
              </a:extLst>
            </p:cNvPr>
            <p:cNvSpPr/>
            <p:nvPr/>
          </p:nvSpPr>
          <p:spPr>
            <a:xfrm>
              <a:off x="6544531" y="3218688"/>
              <a:ext cx="3008376" cy="1080683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CC8DA-7A78-F5BD-5481-AF52677C1C8A}"/>
                </a:ext>
              </a:extLst>
            </p:cNvPr>
            <p:cNvSpPr txBox="1"/>
            <p:nvPr/>
          </p:nvSpPr>
          <p:spPr>
            <a:xfrm>
              <a:off x="6722907" y="3327156"/>
              <a:ext cx="2651623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600" dirty="0"/>
                <a:t>Decision-Time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Planning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Monte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Carlos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Tree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Search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(MCTS)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CD00C3-8DC5-09B3-65B7-BD39D74D3941}"/>
              </a:ext>
            </a:extLst>
          </p:cNvPr>
          <p:cNvSpPr txBox="1"/>
          <p:nvPr/>
        </p:nvSpPr>
        <p:spPr>
          <a:xfrm>
            <a:off x="5304276" y="2134801"/>
            <a:ext cx="158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solidFill>
                  <a:srgbClr val="C00000"/>
                </a:solidFill>
              </a:rPr>
              <a:t>Sampling</a:t>
            </a:r>
            <a:r>
              <a:rPr lang="zh-CN" altLang="en-US" sz="1200" b="1">
                <a:solidFill>
                  <a:srgbClr val="C00000"/>
                </a:solidFill>
              </a:rPr>
              <a:t> </a:t>
            </a:r>
            <a:r>
              <a:rPr lang="en-US" altLang="zh-CN" sz="1200" b="1">
                <a:solidFill>
                  <a:srgbClr val="C00000"/>
                </a:solidFill>
              </a:rPr>
              <a:t>and</a:t>
            </a:r>
            <a:r>
              <a:rPr lang="zh-CN" altLang="en-US" sz="1200" b="1">
                <a:solidFill>
                  <a:srgbClr val="C00000"/>
                </a:solidFill>
              </a:rPr>
              <a:t> </a:t>
            </a:r>
            <a:r>
              <a:rPr lang="en-US" altLang="zh-CN" sz="1200" b="1">
                <a:solidFill>
                  <a:srgbClr val="C00000"/>
                </a:solidFill>
              </a:rPr>
              <a:t>average</a:t>
            </a:r>
            <a:endParaRPr sz="1200" b="1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A1DCA-1103-73E4-BBC6-086E0CA1D8D2}"/>
              </a:ext>
            </a:extLst>
          </p:cNvPr>
          <p:cNvSpPr txBox="1"/>
          <p:nvPr/>
        </p:nvSpPr>
        <p:spPr>
          <a:xfrm>
            <a:off x="7176455" y="2892168"/>
            <a:ext cx="1669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solidFill>
                  <a:srgbClr val="C00000"/>
                </a:solidFill>
              </a:rPr>
              <a:t>Use</a:t>
            </a:r>
            <a:r>
              <a:rPr lang="zh-CN" altLang="en-US" sz="1200" b="1">
                <a:solidFill>
                  <a:srgbClr val="C00000"/>
                </a:solidFill>
              </a:rPr>
              <a:t> </a:t>
            </a:r>
            <a:r>
              <a:rPr lang="en-US" altLang="zh-CN" sz="1200" b="1">
                <a:solidFill>
                  <a:srgbClr val="C00000"/>
                </a:solidFill>
              </a:rPr>
              <a:t>the</a:t>
            </a:r>
            <a:r>
              <a:rPr lang="zh-CN" altLang="en-US" sz="1200" b="1">
                <a:solidFill>
                  <a:srgbClr val="C00000"/>
                </a:solidFill>
              </a:rPr>
              <a:t> </a:t>
            </a:r>
            <a:r>
              <a:rPr lang="en-US" altLang="zh-CN" sz="1200" b="1">
                <a:solidFill>
                  <a:srgbClr val="C00000"/>
                </a:solidFill>
              </a:rPr>
              <a:t>current</a:t>
            </a:r>
            <a:r>
              <a:rPr lang="zh-CN" altLang="en-US" sz="1200" b="1">
                <a:solidFill>
                  <a:srgbClr val="C00000"/>
                </a:solidFill>
              </a:rPr>
              <a:t> </a:t>
            </a:r>
            <a:r>
              <a:rPr lang="en-US" altLang="zh-CN" sz="1200" b="1">
                <a:solidFill>
                  <a:srgbClr val="C00000"/>
                </a:solidFill>
              </a:rPr>
              <a:t>sample</a:t>
            </a:r>
            <a:endParaRPr sz="1200" b="1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4142A2-5102-919F-E93E-7BFEB68F4D90}"/>
              </a:ext>
            </a:extLst>
          </p:cNvPr>
          <p:cNvSpPr txBox="1"/>
          <p:nvPr/>
        </p:nvSpPr>
        <p:spPr>
          <a:xfrm>
            <a:off x="7153469" y="4582165"/>
            <a:ext cx="1883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solidFill>
                  <a:srgbClr val="C00000"/>
                </a:solidFill>
              </a:rPr>
              <a:t>Gradient</a:t>
            </a:r>
            <a:r>
              <a:rPr lang="zh-CN" altLang="en-US" sz="1200" b="1">
                <a:solidFill>
                  <a:srgbClr val="C00000"/>
                </a:solidFill>
              </a:rPr>
              <a:t> </a:t>
            </a:r>
            <a:r>
              <a:rPr lang="en-US" altLang="zh-CN" sz="1200" b="1">
                <a:solidFill>
                  <a:srgbClr val="C00000"/>
                </a:solidFill>
              </a:rPr>
              <a:t>instead</a:t>
            </a:r>
            <a:r>
              <a:rPr lang="zh-CN" altLang="en-US" sz="1200" b="1">
                <a:solidFill>
                  <a:srgbClr val="C00000"/>
                </a:solidFill>
              </a:rPr>
              <a:t> </a:t>
            </a:r>
            <a:r>
              <a:rPr lang="en-US" altLang="zh-CN" sz="1200" b="1">
                <a:solidFill>
                  <a:srgbClr val="C00000"/>
                </a:solidFill>
              </a:rPr>
              <a:t>of</a:t>
            </a:r>
            <a:r>
              <a:rPr lang="zh-CN" altLang="en-US" sz="1200" b="1">
                <a:solidFill>
                  <a:srgbClr val="C00000"/>
                </a:solidFill>
              </a:rPr>
              <a:t> </a:t>
            </a:r>
            <a:r>
              <a:rPr lang="en-US" altLang="zh-CN" sz="1200" b="1">
                <a:solidFill>
                  <a:srgbClr val="C00000"/>
                </a:solidFill>
              </a:rPr>
              <a:t>greedy</a:t>
            </a:r>
            <a:endParaRPr sz="1200" b="1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7B7C2A-13CB-96C5-F3E4-226BEB011A7B}"/>
              </a:ext>
            </a:extLst>
          </p:cNvPr>
          <p:cNvSpPr txBox="1"/>
          <p:nvPr/>
        </p:nvSpPr>
        <p:spPr>
          <a:xfrm>
            <a:off x="3456912" y="3711880"/>
            <a:ext cx="1218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solidFill>
                  <a:srgbClr val="C00000"/>
                </a:solidFill>
              </a:rPr>
              <a:t>Heuristic</a:t>
            </a:r>
            <a:r>
              <a:rPr lang="zh-CN" altLang="en-US" sz="1200" b="1">
                <a:solidFill>
                  <a:srgbClr val="C00000"/>
                </a:solidFill>
              </a:rPr>
              <a:t> </a:t>
            </a:r>
            <a:r>
              <a:rPr lang="en-US" altLang="zh-CN" sz="1200" b="1">
                <a:solidFill>
                  <a:srgbClr val="C00000"/>
                </a:solidFill>
              </a:rPr>
              <a:t>rollout</a:t>
            </a:r>
            <a:endParaRPr sz="1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2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5135-2709-C37A-65F7-8E109EB6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B3824B-52B5-855D-37D2-35841C4659DA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D419B0-4D4B-A7B1-8298-6127B5046AA9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EA957-73DE-2730-5F18-5BCCFD46FF5E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4C9C89-2549-3C66-3BE9-1BB3EA0BD069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62778-F555-3ECF-42CA-B5C9262CA445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4168B53-81CB-AAA1-22D5-22FFE78DF0A0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047A2-25C1-1944-0CEC-FA1EF4484202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6E55B1-4A79-3F70-CE13-EC0B354992DB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39BCEE-FE43-E3BD-FA4E-282D6E2F20CC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6EF9CCB-95A6-BB6B-8540-B3DBD8CB79A4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978500-8130-2293-F94D-1B6096364382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BA1C54-49EC-D163-0139-9FB1E125A184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B6FC59-7ED9-79C5-8095-1A5659263A96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3F37FD7-23CF-0F8A-87D1-3ED553FDE53C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D8FC16-A09D-FC3F-3EFD-EB91469B073C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73F08F9-3269-5BED-6E43-15C54EC4CB33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5D501-DD24-E7F0-21D7-1FFCFE91F3FD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FC6C8AB-1206-DBF1-17F8-90D25AF8756A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5A2638-B815-7892-30FA-05F56AB44711}"/>
              </a:ext>
            </a:extLst>
          </p:cNvPr>
          <p:cNvGrpSpPr/>
          <p:nvPr/>
        </p:nvGrpSpPr>
        <p:grpSpPr>
          <a:xfrm>
            <a:off x="6506823" y="4913021"/>
            <a:ext cx="3008376" cy="1080683"/>
            <a:chOff x="6544531" y="3218688"/>
            <a:chExt cx="3008376" cy="108068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68F406E-830F-526B-CCDD-58E907F34FC7}"/>
                </a:ext>
              </a:extLst>
            </p:cNvPr>
            <p:cNvSpPr/>
            <p:nvPr/>
          </p:nvSpPr>
          <p:spPr>
            <a:xfrm>
              <a:off x="6544531" y="3218688"/>
              <a:ext cx="3008376" cy="1080683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32CB6A-007F-7BFA-98C0-E45061276BD7}"/>
                </a:ext>
              </a:extLst>
            </p:cNvPr>
            <p:cNvSpPr txBox="1"/>
            <p:nvPr/>
          </p:nvSpPr>
          <p:spPr>
            <a:xfrm>
              <a:off x="6947618" y="3324873"/>
              <a:ext cx="215623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Policy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Gradient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REINFORCE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Actor-critic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E8F046-E426-B435-69FA-B3594612B966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E8FA00-66D4-9933-6BC9-F11342ECDB94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9CF34C5-7061-73BE-EB57-157815E86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0CF3E3-6F4F-F3DA-6948-F6C9595C1C38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20834F-3345-621C-05CE-17B97BAC008F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16A04DD-47BD-D0D6-9781-44CCF2E0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35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A3C1-112E-CBE3-EF0D-653EFF3AB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8B3B3A-AA5E-7202-9A8E-51DFBE31E51D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F5E55D-767E-0352-003D-9088AF641EEB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AA86DE5-783E-E37A-5EB1-874C94293633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A5304A-0EA4-5DCD-757A-9F441846F3DD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C72F25-9123-4DBE-D249-A96FD5C01A71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8B79CAD-D337-D7CE-D82A-F79117F43A34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96278A-7AED-A22D-3CB6-63F3B0FEDECE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4175435-CE2A-F81E-3E32-9AB32DFAD60D}"/>
              </a:ext>
            </a:extLst>
          </p:cNvPr>
          <p:cNvSpPr/>
          <p:nvPr/>
        </p:nvSpPr>
        <p:spPr>
          <a:xfrm>
            <a:off x="6506823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637092-3C12-4A30-2F65-D4B94383BA69}"/>
              </a:ext>
            </a:extLst>
          </p:cNvPr>
          <p:cNvSpPr txBox="1"/>
          <p:nvPr/>
        </p:nvSpPr>
        <p:spPr>
          <a:xfrm>
            <a:off x="7041226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Monte</a:t>
            </a:r>
            <a:r>
              <a:rPr lang="zh-CN" altLang="en-US" sz="1600" dirty="0"/>
              <a:t> </a:t>
            </a:r>
            <a:r>
              <a:rPr lang="en-US" altLang="zh-CN" sz="1600" dirty="0"/>
              <a:t>Carlo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endParaRPr sz="16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EFC8EEA-45BC-BB86-6CC8-5E9229D15B04}"/>
              </a:ext>
            </a:extLst>
          </p:cNvPr>
          <p:cNvSpPr/>
          <p:nvPr/>
        </p:nvSpPr>
        <p:spPr>
          <a:xfrm>
            <a:off x="5680096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DAFED8-1184-72C7-4EB7-2FC7B6E4873B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BC168C-430B-119C-8409-3556FC216F93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lack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endParaRPr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3089A1-1E15-145E-B7A9-860EBC81502F}"/>
              </a:ext>
            </a:extLst>
          </p:cNvPr>
          <p:cNvGrpSpPr/>
          <p:nvPr/>
        </p:nvGrpSpPr>
        <p:grpSpPr>
          <a:xfrm>
            <a:off x="6506823" y="3185618"/>
            <a:ext cx="3008376" cy="1012198"/>
            <a:chOff x="6544531" y="3218688"/>
            <a:chExt cx="3008376" cy="10121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DF3070A-18E1-36D1-43F9-DE6641043CBE}"/>
                </a:ext>
              </a:extLst>
            </p:cNvPr>
            <p:cNvSpPr/>
            <p:nvPr/>
          </p:nvSpPr>
          <p:spPr>
            <a:xfrm>
              <a:off x="6544531" y="3218688"/>
              <a:ext cx="3008376" cy="1012198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4C6BDF-8D3A-19F3-9976-9E73A3399F86}"/>
                </a:ext>
              </a:extLst>
            </p:cNvPr>
            <p:cNvSpPr txBox="1"/>
            <p:nvPr/>
          </p:nvSpPr>
          <p:spPr>
            <a:xfrm>
              <a:off x="6733562" y="3256388"/>
              <a:ext cx="2592184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Temporal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Q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Sarsa</a:t>
              </a:r>
              <a:endParaRPr sz="1600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F566F35-B341-0A28-2AFF-0404BE8B2494}"/>
              </a:ext>
            </a:extLst>
          </p:cNvPr>
          <p:cNvSpPr/>
          <p:nvPr/>
        </p:nvSpPr>
        <p:spPr>
          <a:xfrm rot="5400000">
            <a:off x="7740890" y="2750181"/>
            <a:ext cx="476606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3E4F9-9935-261E-680D-232DDF5D906E}"/>
              </a:ext>
            </a:extLst>
          </p:cNvPr>
          <p:cNvSpPr txBox="1"/>
          <p:nvPr/>
        </p:nvSpPr>
        <p:spPr>
          <a:xfrm>
            <a:off x="7305772" y="2676093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Online</a:t>
            </a:r>
            <a:r>
              <a:rPr lang="zh-CN" altLang="en-US" sz="1400" dirty="0"/>
              <a:t> </a:t>
            </a:r>
            <a:r>
              <a:rPr lang="en-US" altLang="zh-CN" sz="1400" dirty="0"/>
              <a:t>learning</a:t>
            </a:r>
            <a:endParaRPr sz="1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BDAFA15-2980-D155-D152-D96B2C79B22C}"/>
              </a:ext>
            </a:extLst>
          </p:cNvPr>
          <p:cNvSpPr/>
          <p:nvPr/>
        </p:nvSpPr>
        <p:spPr>
          <a:xfrm rot="5400000">
            <a:off x="7704432" y="4437451"/>
            <a:ext cx="549522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7EF38D-998C-E361-C5FE-468E3970A422}"/>
              </a:ext>
            </a:extLst>
          </p:cNvPr>
          <p:cNvGrpSpPr/>
          <p:nvPr/>
        </p:nvGrpSpPr>
        <p:grpSpPr>
          <a:xfrm>
            <a:off x="6506823" y="4913021"/>
            <a:ext cx="3008376" cy="1080683"/>
            <a:chOff x="6544531" y="3218688"/>
            <a:chExt cx="3008376" cy="108068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68C7836-D02C-6A47-3B6E-B250ABEDAA3B}"/>
                </a:ext>
              </a:extLst>
            </p:cNvPr>
            <p:cNvSpPr/>
            <p:nvPr/>
          </p:nvSpPr>
          <p:spPr>
            <a:xfrm>
              <a:off x="6544531" y="3218688"/>
              <a:ext cx="3008376" cy="1080683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94B6FA-83A7-DE3C-D353-8209F7EEF252}"/>
                </a:ext>
              </a:extLst>
            </p:cNvPr>
            <p:cNvSpPr txBox="1"/>
            <p:nvPr/>
          </p:nvSpPr>
          <p:spPr>
            <a:xfrm>
              <a:off x="6947618" y="3324873"/>
              <a:ext cx="215623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dirty="0"/>
                <a:t>Policy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Gradient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Method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REINFORCE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Actor-critic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45F1AB7-91D4-EE1F-A5A7-52BACCAB5A3C}"/>
              </a:ext>
            </a:extLst>
          </p:cNvPr>
          <p:cNvSpPr txBox="1"/>
          <p:nvPr/>
        </p:nvSpPr>
        <p:spPr>
          <a:xfrm>
            <a:off x="6290702" y="4371540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Continuous action spaces, stochastic policy</a:t>
            </a:r>
            <a:endParaRPr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96D6F1D-DC0A-48BC-9715-2115B941C59C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FECEFB6-F399-CF9E-7030-F078066A7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EAF717-4634-8CE3-5144-D78890BCEAED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A933DC-FB16-C426-3BC8-6C3335E4477D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D6CE51-56D1-513A-4CA8-2095B6AB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79851E2D-0D17-862B-E5D5-97D8E405C256}"/>
              </a:ext>
            </a:extLst>
          </p:cNvPr>
          <p:cNvSpPr/>
          <p:nvPr/>
        </p:nvSpPr>
        <p:spPr>
          <a:xfrm rot="5400000">
            <a:off x="3691119" y="3567335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1DCF7-A0BA-A438-C2D7-06A5AABDEC93}"/>
              </a:ext>
            </a:extLst>
          </p:cNvPr>
          <p:cNvSpPr txBox="1"/>
          <p:nvPr/>
        </p:nvSpPr>
        <p:spPr>
          <a:xfrm>
            <a:off x="2847784" y="3436605"/>
            <a:ext cx="243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space,</a:t>
            </a:r>
            <a:r>
              <a:rPr lang="zh-CN" altLang="en-US" sz="1400" dirty="0"/>
              <a:t> </a:t>
            </a:r>
            <a:r>
              <a:rPr lang="en-US" altLang="zh-CN" sz="1400" dirty="0"/>
              <a:t>high</a:t>
            </a:r>
            <a:r>
              <a:rPr lang="zh-CN" altLang="en-US" sz="1400" dirty="0"/>
              <a:t> </a:t>
            </a:r>
            <a:r>
              <a:rPr lang="en-US" altLang="zh-CN" sz="1400" dirty="0"/>
              <a:t>uncertainty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445FE7-5356-6FC5-7F18-5F3BA8E3EA10}"/>
              </a:ext>
            </a:extLst>
          </p:cNvPr>
          <p:cNvGrpSpPr/>
          <p:nvPr/>
        </p:nvGrpSpPr>
        <p:grpSpPr>
          <a:xfrm>
            <a:off x="2561835" y="4121425"/>
            <a:ext cx="3008376" cy="1080683"/>
            <a:chOff x="6544531" y="3218688"/>
            <a:chExt cx="3008376" cy="108068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D59B283-C297-2701-A268-3510DE9B1864}"/>
                </a:ext>
              </a:extLst>
            </p:cNvPr>
            <p:cNvSpPr/>
            <p:nvPr/>
          </p:nvSpPr>
          <p:spPr>
            <a:xfrm>
              <a:off x="6544531" y="3218688"/>
              <a:ext cx="3008376" cy="1080683"/>
            </a:xfrm>
            <a:prstGeom prst="roundRect">
              <a:avLst>
                <a:gd name="adj" fmla="val 3379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24137E-8834-0496-862C-0A5A808B1FB3}"/>
                </a:ext>
              </a:extLst>
            </p:cNvPr>
            <p:cNvSpPr txBox="1"/>
            <p:nvPr/>
          </p:nvSpPr>
          <p:spPr>
            <a:xfrm>
              <a:off x="6722907" y="3327156"/>
              <a:ext cx="2651623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600" dirty="0"/>
                <a:t>Decision-Time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Planning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Monte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Carlos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Tree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Search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(MCTS)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334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23DBB-5C24-5625-99C9-46FDE5F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783-85A3-F738-FC71-27FB41B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ECB4-E211-653C-B63A-3031072F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planning?</a:t>
            </a:r>
          </a:p>
          <a:p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r>
              <a:rPr lang="zh-CN" altLang="en-US" sz="2400" dirty="0"/>
              <a:t> </a:t>
            </a:r>
            <a:r>
              <a:rPr lang="en-US" altLang="zh-CN" sz="2400" dirty="0"/>
              <a:t>Search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Dynamic</a:t>
            </a:r>
            <a:r>
              <a:rPr lang="zh-CN" altLang="en-US" sz="2400" dirty="0"/>
              <a:t> </a:t>
            </a:r>
            <a:r>
              <a:rPr lang="en-US" altLang="zh-CN" sz="2400" dirty="0"/>
              <a:t>changing</a:t>
            </a:r>
            <a:r>
              <a:rPr lang="zh-CN" altLang="en-US" sz="2400" dirty="0"/>
              <a:t> </a:t>
            </a:r>
            <a:r>
              <a:rPr lang="en-US" altLang="zh-CN" sz="2400" dirty="0"/>
              <a:t>environment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799391-86A0-1648-4925-8DA04ABBCF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endParaRPr lang="en-US" altLang="zh-CN" sz="2400" b="1" dirty="0"/>
          </a:p>
          <a:p>
            <a:pPr marL="0" indent="0" algn="ctr">
              <a:buNone/>
            </a:pPr>
            <a:br>
              <a:rPr lang="en-US" altLang="zh-CN" sz="2400" b="1" dirty="0"/>
            </a:br>
            <a:r>
              <a:rPr lang="en-US" altLang="zh-CN" sz="2400" dirty="0"/>
              <a:t>MCTS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367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A32987-4BBB-B39D-AA2D-AD81CD48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706261"/>
            <a:ext cx="5854700" cy="521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6B684-C0F5-D7AE-A2A6-A02FB2444DD7}"/>
              </a:ext>
            </a:extLst>
          </p:cNvPr>
          <p:cNvSpPr txBox="1"/>
          <p:nvPr/>
        </p:nvSpPr>
        <p:spPr>
          <a:xfrm>
            <a:off x="5193146" y="6023518"/>
            <a:ext cx="180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McElearth</a:t>
            </a:r>
            <a:r>
              <a:rPr lang="zh-CN" altLang="en-US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2023)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0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B5C68-5746-63BD-6D9E-76B4614F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79F63-EA5D-62D4-56FF-52916472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D123E-5BA0-F739-288C-4603728FD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Lecture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planning?</a:t>
            </a:r>
          </a:p>
          <a:p>
            <a:endParaRPr lang="en-US" altLang="zh-CN" sz="2400" dirty="0"/>
          </a:p>
          <a:p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r>
              <a:rPr lang="zh-CN" altLang="en-US" sz="2400" dirty="0"/>
              <a:t> </a:t>
            </a:r>
            <a:r>
              <a:rPr lang="en-US" altLang="zh-CN" sz="2400" dirty="0"/>
              <a:t>Search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Dynamic</a:t>
            </a:r>
            <a:r>
              <a:rPr lang="zh-CN" altLang="en-US" sz="2400" dirty="0"/>
              <a:t> </a:t>
            </a:r>
            <a:r>
              <a:rPr lang="en-US" altLang="zh-CN" sz="2400" dirty="0"/>
              <a:t>changing</a:t>
            </a:r>
            <a:r>
              <a:rPr lang="zh-CN" altLang="en-US" sz="2400" dirty="0"/>
              <a:t> </a:t>
            </a:r>
            <a:r>
              <a:rPr lang="en-US" altLang="zh-CN" sz="2400" dirty="0"/>
              <a:t>environment</a:t>
            </a:r>
          </a:p>
          <a:p>
            <a:pPr marL="457200" lvl="1" indent="0">
              <a:buNone/>
            </a:pPr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82CBD0-18AD-BA7F-5CA5-2D017C6AAB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/>
              <a:t>Practice</a:t>
            </a:r>
            <a:r>
              <a:rPr lang="zh-CN" altLang="en-US" sz="2400" b="1" dirty="0"/>
              <a:t> </a:t>
            </a:r>
            <a:br>
              <a:rPr lang="en-US" altLang="zh-CN" sz="2400" b="1" dirty="0"/>
            </a:br>
            <a:endParaRPr lang="en-US" altLang="zh-CN" sz="2400" b="1" dirty="0"/>
          </a:p>
          <a:p>
            <a:pPr marL="0" indent="0" algn="ctr">
              <a:buNone/>
            </a:pPr>
            <a:br>
              <a:rPr lang="en-US" altLang="zh-CN" sz="2400" b="1" dirty="0"/>
            </a:br>
            <a:r>
              <a:rPr lang="en-US" altLang="zh-CN" sz="2400" dirty="0"/>
              <a:t>MCTS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CAA856-1C5D-4E8F-5C35-629C60C09568}"/>
              </a:ext>
            </a:extLst>
          </p:cNvPr>
          <p:cNvSpPr/>
          <p:nvPr/>
        </p:nvSpPr>
        <p:spPr>
          <a:xfrm>
            <a:off x="1595178" y="2240656"/>
            <a:ext cx="3344467" cy="55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359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4EFA-7033-5FFA-69FA-47D9B679D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22B2DD-A8E3-23B4-A4AD-DF804EBC6396}"/>
              </a:ext>
            </a:extLst>
          </p:cNvPr>
          <p:cNvSpPr txBox="1">
            <a:spLocks/>
          </p:cNvSpPr>
          <p:nvPr/>
        </p:nvSpPr>
        <p:spPr>
          <a:xfrm>
            <a:off x="569465" y="79863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D98C78-7547-B7BD-CFA7-554F586B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65" y="1405426"/>
            <a:ext cx="5834628" cy="44929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2620835-735B-61C3-1E08-133FCD6A5E94}"/>
              </a:ext>
            </a:extLst>
          </p:cNvPr>
          <p:cNvGrpSpPr/>
          <p:nvPr/>
        </p:nvGrpSpPr>
        <p:grpSpPr>
          <a:xfrm>
            <a:off x="4988310" y="6111581"/>
            <a:ext cx="2575738" cy="562384"/>
            <a:chOff x="4033406" y="5670730"/>
            <a:chExt cx="2575738" cy="5623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D150F61-02E4-1B89-CC7D-A3C663818594}"/>
                </a:ext>
              </a:extLst>
            </p:cNvPr>
            <p:cNvSpPr/>
            <p:nvPr/>
          </p:nvSpPr>
          <p:spPr>
            <a:xfrm>
              <a:off x="5671595" y="5670730"/>
              <a:ext cx="636608" cy="56238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E0FFF4-538B-C092-C6D7-DA841B7DE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406" y="5830330"/>
              <a:ext cx="2575738" cy="269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999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9687</TotalTime>
  <Words>1033</Words>
  <Application>Microsoft Macintosh PowerPoint</Application>
  <PresentationFormat>Widescreen</PresentationFormat>
  <Paragraphs>321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Microsoft YaHei UI</vt:lpstr>
      <vt:lpstr>Söhne</vt:lpstr>
      <vt:lpstr>Arial</vt:lpstr>
      <vt:lpstr>Calibri</vt:lpstr>
      <vt:lpstr>Calibri Light</vt:lpstr>
      <vt:lpstr>Office Theme</vt:lpstr>
      <vt:lpstr>05 Planning</vt:lpstr>
      <vt:lpstr>This tutorial is mainly contributed by…</vt:lpstr>
      <vt:lpstr>Goal: reward hypothesis</vt:lpstr>
      <vt:lpstr>PowerPoint Presentation</vt:lpstr>
      <vt:lpstr>PowerPoint Presentation</vt:lpstr>
      <vt:lpstr>Overview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Zeming</cp:lastModifiedBy>
  <cp:revision>467</cp:revision>
  <dcterms:created xsi:type="dcterms:W3CDTF">2023-05-03T03:32:06Z</dcterms:created>
  <dcterms:modified xsi:type="dcterms:W3CDTF">2025-03-01T08:16:57Z</dcterms:modified>
</cp:coreProperties>
</file>